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8"/>
  </p:notesMasterIdLst>
  <p:sldIdLst>
    <p:sldId id="256" r:id="rId2"/>
    <p:sldId id="261" r:id="rId3"/>
    <p:sldId id="265" r:id="rId4"/>
    <p:sldId id="338" r:id="rId5"/>
    <p:sldId id="303" r:id="rId6"/>
    <p:sldId id="262" r:id="rId7"/>
    <p:sldId id="296" r:id="rId8"/>
    <p:sldId id="339" r:id="rId9"/>
    <p:sldId id="267" r:id="rId10"/>
    <p:sldId id="257" r:id="rId11"/>
    <p:sldId id="340" r:id="rId12"/>
    <p:sldId id="305" r:id="rId13"/>
    <p:sldId id="278" r:id="rId14"/>
    <p:sldId id="307" r:id="rId15"/>
    <p:sldId id="341" r:id="rId16"/>
    <p:sldId id="315"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Lato Light" panose="020F0502020204030203" pitchFamily="34"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Unica One"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BE97"/>
    <a:srgbClr val="22262D"/>
    <a:srgbClr val="3E738A"/>
    <a:srgbClr val="ADD8C4"/>
    <a:srgbClr val="D9E9EB"/>
    <a:srgbClr val="A8DBA7"/>
    <a:srgbClr val="77BE9C"/>
    <a:srgbClr val="D0F09F"/>
    <a:srgbClr val="589EA5"/>
    <a:srgbClr val="3E72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C28090-8546-4E41-9623-22BF1F7E60E0}">
  <a:tblStyle styleId="{16C28090-8546-4E41-9623-22BF1F7E60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69" autoAdjust="0"/>
  </p:normalViewPr>
  <p:slideViewPr>
    <p:cSldViewPr snapToGrid="0">
      <p:cViewPr varScale="1">
        <p:scale>
          <a:sx n="85" d="100"/>
          <a:sy n="85" d="100"/>
        </p:scale>
        <p:origin x="9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4d0c71f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4d0c71f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4d0c71f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4d0c71f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673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xl_extra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xl_extra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a3c7b8e6a8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a3c7b8e6a8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a3c7b8e6a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a3c7b8e6a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a3c7b8e6a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a3c7b8e6a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248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a3c7b8e6a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a3c7b8e6a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3c7b8e6a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3c7b8e6a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3c7b8e6a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3c7b8e6a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3c7b8e6a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3c7b8e6a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73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xl_extra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xl_extra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3c7b8e6a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3c7b8e6a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3c7b8e6a8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3c7b8e6a8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3c7b8e6a8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3c7b8e6a8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86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a3c7b8e6a8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a3c7b8e6a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63600" y="786825"/>
            <a:ext cx="3616800" cy="1782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6000"/>
              <a:buNone/>
              <a:defRPr sz="6000"/>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0" name="Google Shape;10;p2"/>
          <p:cNvSpPr txBox="1">
            <a:spLocks noGrp="1"/>
          </p:cNvSpPr>
          <p:nvPr>
            <p:ph type="subTitle" idx="1"/>
          </p:nvPr>
        </p:nvSpPr>
        <p:spPr>
          <a:xfrm>
            <a:off x="3507750" y="2444400"/>
            <a:ext cx="21285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Lato Light"/>
              <a:buNone/>
              <a:defRPr sz="1400">
                <a:solidFill>
                  <a:schemeClr val="lt1"/>
                </a:solidFill>
                <a:latin typeface="Lato Light"/>
                <a:ea typeface="Lato Light"/>
                <a:cs typeface="Lato Light"/>
                <a:sym typeface="Lato Light"/>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2826146" y="72759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700" b="1">
                <a:solidFill>
                  <a:schemeClr val="accen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4" name="Google Shape;44;p13"/>
          <p:cNvSpPr txBox="1">
            <a:spLocks noGrp="1"/>
          </p:cNvSpPr>
          <p:nvPr>
            <p:ph type="subTitle" idx="1"/>
          </p:nvPr>
        </p:nvSpPr>
        <p:spPr>
          <a:xfrm>
            <a:off x="2826146" y="114264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5" name="Google Shape;45;p13"/>
          <p:cNvSpPr txBox="1">
            <a:spLocks noGrp="1"/>
          </p:cNvSpPr>
          <p:nvPr>
            <p:ph type="ctrTitle" idx="2"/>
          </p:nvPr>
        </p:nvSpPr>
        <p:spPr>
          <a:xfrm>
            <a:off x="4173875" y="151818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700" b="1"/>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6" name="Google Shape;46;p13"/>
          <p:cNvSpPr txBox="1">
            <a:spLocks noGrp="1"/>
          </p:cNvSpPr>
          <p:nvPr>
            <p:ph type="subTitle" idx="3"/>
          </p:nvPr>
        </p:nvSpPr>
        <p:spPr>
          <a:xfrm>
            <a:off x="4173875" y="193133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7" name="Google Shape;47;p13"/>
          <p:cNvSpPr txBox="1">
            <a:spLocks noGrp="1"/>
          </p:cNvSpPr>
          <p:nvPr>
            <p:ph type="ctrTitle" idx="4"/>
          </p:nvPr>
        </p:nvSpPr>
        <p:spPr>
          <a:xfrm>
            <a:off x="5508806" y="23208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200"/>
              <a:buNone/>
              <a:defRPr sz="1700" b="1">
                <a:solidFill>
                  <a:schemeClr val="accent3"/>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8" name="Google Shape;48;p13"/>
          <p:cNvSpPr txBox="1">
            <a:spLocks noGrp="1"/>
          </p:cNvSpPr>
          <p:nvPr>
            <p:ph type="subTitle" idx="5"/>
          </p:nvPr>
        </p:nvSpPr>
        <p:spPr>
          <a:xfrm>
            <a:off x="5508806" y="273399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9" name="Google Shape;49;p13"/>
          <p:cNvSpPr txBox="1">
            <a:spLocks noGrp="1"/>
          </p:cNvSpPr>
          <p:nvPr>
            <p:ph type="ctrTitle" idx="6"/>
          </p:nvPr>
        </p:nvSpPr>
        <p:spPr>
          <a:xfrm>
            <a:off x="6673478" y="310678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200"/>
              <a:buNone/>
              <a:defRPr sz="1700" b="1">
                <a:solidFill>
                  <a:schemeClr val="accent4"/>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50" name="Google Shape;50;p13"/>
          <p:cNvSpPr txBox="1">
            <a:spLocks noGrp="1"/>
          </p:cNvSpPr>
          <p:nvPr>
            <p:ph type="subTitle" idx="7"/>
          </p:nvPr>
        </p:nvSpPr>
        <p:spPr>
          <a:xfrm>
            <a:off x="6673478" y="352183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3"/>
          <p:cNvSpPr txBox="1">
            <a:spLocks noGrp="1"/>
          </p:cNvSpPr>
          <p:nvPr>
            <p:ph type="ctrTitle" idx="8"/>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52" name="Google Shape;52;p13"/>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1">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4029025" y="2817450"/>
            <a:ext cx="2000400" cy="66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
        <p:nvSpPr>
          <p:cNvPr id="55" name="Google Shape;55;p14"/>
          <p:cNvSpPr txBox="1">
            <a:spLocks noGrp="1"/>
          </p:cNvSpPr>
          <p:nvPr>
            <p:ph type="subTitle" idx="1"/>
          </p:nvPr>
        </p:nvSpPr>
        <p:spPr>
          <a:xfrm>
            <a:off x="2431950" y="1620150"/>
            <a:ext cx="5194500" cy="119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accent3"/>
                </a:solidFill>
                <a:latin typeface="Lato Light"/>
                <a:ea typeface="Lato Light"/>
                <a:cs typeface="Lato Light"/>
                <a:sym typeface="Lato Light"/>
              </a:defRPr>
            </a:lvl1pPr>
            <a:lvl2pPr lvl="1" algn="ctr" rtl="0">
              <a:lnSpc>
                <a:spcPct val="100000"/>
              </a:lnSpc>
              <a:spcBef>
                <a:spcPts val="1600"/>
              </a:spcBef>
              <a:spcAft>
                <a:spcPts val="0"/>
              </a:spcAft>
              <a:buNone/>
              <a:defRPr sz="2000">
                <a:solidFill>
                  <a:schemeClr val="accent3"/>
                </a:solidFill>
              </a:defRPr>
            </a:lvl2pPr>
            <a:lvl3pPr lvl="2" algn="ctr" rtl="0">
              <a:lnSpc>
                <a:spcPct val="100000"/>
              </a:lnSpc>
              <a:spcBef>
                <a:spcPts val="1600"/>
              </a:spcBef>
              <a:spcAft>
                <a:spcPts val="0"/>
              </a:spcAft>
              <a:buNone/>
              <a:defRPr sz="2000">
                <a:solidFill>
                  <a:schemeClr val="accent3"/>
                </a:solidFill>
              </a:defRPr>
            </a:lvl3pPr>
            <a:lvl4pPr lvl="3" algn="ctr" rtl="0">
              <a:lnSpc>
                <a:spcPct val="100000"/>
              </a:lnSpc>
              <a:spcBef>
                <a:spcPts val="1600"/>
              </a:spcBef>
              <a:spcAft>
                <a:spcPts val="0"/>
              </a:spcAft>
              <a:buNone/>
              <a:defRPr sz="2000">
                <a:solidFill>
                  <a:schemeClr val="accent3"/>
                </a:solidFill>
              </a:defRPr>
            </a:lvl4pPr>
            <a:lvl5pPr lvl="4" algn="ctr" rtl="0">
              <a:lnSpc>
                <a:spcPct val="100000"/>
              </a:lnSpc>
              <a:spcBef>
                <a:spcPts val="1600"/>
              </a:spcBef>
              <a:spcAft>
                <a:spcPts val="0"/>
              </a:spcAft>
              <a:buNone/>
              <a:defRPr sz="2000">
                <a:solidFill>
                  <a:schemeClr val="accent3"/>
                </a:solidFill>
              </a:defRPr>
            </a:lvl5pPr>
            <a:lvl6pPr lvl="5" algn="ctr" rtl="0">
              <a:lnSpc>
                <a:spcPct val="100000"/>
              </a:lnSpc>
              <a:spcBef>
                <a:spcPts val="1600"/>
              </a:spcBef>
              <a:spcAft>
                <a:spcPts val="0"/>
              </a:spcAft>
              <a:buNone/>
              <a:defRPr sz="2000">
                <a:solidFill>
                  <a:schemeClr val="accent3"/>
                </a:solidFill>
              </a:defRPr>
            </a:lvl6pPr>
            <a:lvl7pPr lvl="6" algn="ctr" rtl="0">
              <a:lnSpc>
                <a:spcPct val="100000"/>
              </a:lnSpc>
              <a:spcBef>
                <a:spcPts val="1600"/>
              </a:spcBef>
              <a:spcAft>
                <a:spcPts val="0"/>
              </a:spcAft>
              <a:buNone/>
              <a:defRPr sz="2000">
                <a:solidFill>
                  <a:schemeClr val="accent3"/>
                </a:solidFill>
              </a:defRPr>
            </a:lvl7pPr>
            <a:lvl8pPr lvl="7" algn="ctr" rtl="0">
              <a:lnSpc>
                <a:spcPct val="100000"/>
              </a:lnSpc>
              <a:spcBef>
                <a:spcPts val="1600"/>
              </a:spcBef>
              <a:spcAft>
                <a:spcPts val="0"/>
              </a:spcAft>
              <a:buNone/>
              <a:defRPr sz="2000">
                <a:solidFill>
                  <a:schemeClr val="accent3"/>
                </a:solidFill>
              </a:defRPr>
            </a:lvl8pPr>
            <a:lvl9pPr lvl="8" algn="ctr" rtl="0">
              <a:lnSpc>
                <a:spcPct val="100000"/>
              </a:lnSpc>
              <a:spcBef>
                <a:spcPts val="1600"/>
              </a:spcBef>
              <a:spcAft>
                <a:spcPts val="1600"/>
              </a:spcAft>
              <a:buNone/>
              <a:defRPr sz="2000">
                <a:solidFill>
                  <a:schemeClr val="accent3"/>
                </a:solidFill>
              </a:defRPr>
            </a:lvl9pPr>
          </a:lstStyle>
          <a:p>
            <a:endParaRPr/>
          </a:p>
        </p:txBody>
      </p:sp>
      <p:pic>
        <p:nvPicPr>
          <p:cNvPr id="56" name="Google Shape;56;p14"/>
          <p:cNvPicPr preferRelativeResize="0"/>
          <p:nvPr/>
        </p:nvPicPr>
        <p:blipFill>
          <a:blip r:embed="rId2">
            <a:alphaModFix/>
          </a:blip>
          <a:stretch>
            <a:fillRect/>
          </a:stretch>
        </p:blipFill>
        <p:spPr>
          <a:xfrm>
            <a:off x="-1107950" y="2598325"/>
            <a:ext cx="4521050" cy="35623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720000" y="377975"/>
            <a:ext cx="12492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
        <p:nvSpPr>
          <p:cNvPr id="65" name="Google Shape;65;p16"/>
          <p:cNvSpPr txBox="1">
            <a:spLocks noGrp="1"/>
          </p:cNvSpPr>
          <p:nvPr>
            <p:ph type="title" idx="2"/>
          </p:nvPr>
        </p:nvSpPr>
        <p:spPr>
          <a:xfrm>
            <a:off x="2344950" y="1200900"/>
            <a:ext cx="1566300" cy="256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400"/>
              <a:buNone/>
              <a:defRPr sz="1700" b="1">
                <a:solidFill>
                  <a:schemeClr val="accent4"/>
                </a:solidFill>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66" name="Google Shape;66;p16"/>
          <p:cNvSpPr txBox="1">
            <a:spLocks noGrp="1"/>
          </p:cNvSpPr>
          <p:nvPr>
            <p:ph type="subTitle" idx="1"/>
          </p:nvPr>
        </p:nvSpPr>
        <p:spPr>
          <a:xfrm>
            <a:off x="1705475" y="1438600"/>
            <a:ext cx="2224200" cy="42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 name="Google Shape;67;p16"/>
          <p:cNvSpPr txBox="1">
            <a:spLocks noGrp="1"/>
          </p:cNvSpPr>
          <p:nvPr>
            <p:ph type="title" idx="3"/>
          </p:nvPr>
        </p:nvSpPr>
        <p:spPr>
          <a:xfrm>
            <a:off x="2344950" y="2039100"/>
            <a:ext cx="1566300" cy="256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1400"/>
              <a:buNone/>
              <a:defRPr sz="1700" b="1">
                <a:solidFill>
                  <a:schemeClr val="accent3"/>
                </a:solidFill>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68" name="Google Shape;68;p16"/>
          <p:cNvSpPr txBox="1">
            <a:spLocks noGrp="1"/>
          </p:cNvSpPr>
          <p:nvPr>
            <p:ph type="subTitle" idx="4"/>
          </p:nvPr>
        </p:nvSpPr>
        <p:spPr>
          <a:xfrm>
            <a:off x="1705617" y="2276800"/>
            <a:ext cx="2224200" cy="42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9" name="Google Shape;69;p16"/>
          <p:cNvSpPr txBox="1">
            <a:spLocks noGrp="1"/>
          </p:cNvSpPr>
          <p:nvPr>
            <p:ph type="title" idx="5"/>
          </p:nvPr>
        </p:nvSpPr>
        <p:spPr>
          <a:xfrm>
            <a:off x="2344950" y="2877300"/>
            <a:ext cx="1566300" cy="256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400"/>
              <a:buNone/>
              <a:defRPr sz="1700" b="1">
                <a:solidFill>
                  <a:schemeClr val="accent1"/>
                </a:solidFill>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70" name="Google Shape;70;p16"/>
          <p:cNvSpPr txBox="1">
            <a:spLocks noGrp="1"/>
          </p:cNvSpPr>
          <p:nvPr>
            <p:ph type="subTitle" idx="6"/>
          </p:nvPr>
        </p:nvSpPr>
        <p:spPr>
          <a:xfrm>
            <a:off x="1705617" y="3115000"/>
            <a:ext cx="2224200" cy="42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16"/>
          <p:cNvSpPr txBox="1">
            <a:spLocks noGrp="1"/>
          </p:cNvSpPr>
          <p:nvPr>
            <p:ph type="title" idx="7"/>
          </p:nvPr>
        </p:nvSpPr>
        <p:spPr>
          <a:xfrm>
            <a:off x="2344950" y="3715500"/>
            <a:ext cx="1566300" cy="25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700" b="1">
                <a:solidFill>
                  <a:srgbClr val="335F72"/>
                </a:solidFill>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72" name="Google Shape;72;p16"/>
          <p:cNvSpPr txBox="1">
            <a:spLocks noGrp="1"/>
          </p:cNvSpPr>
          <p:nvPr>
            <p:ph type="subTitle" idx="8"/>
          </p:nvPr>
        </p:nvSpPr>
        <p:spPr>
          <a:xfrm>
            <a:off x="1705617" y="3953200"/>
            <a:ext cx="2224200" cy="42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 name="Google Shape;73;p16"/>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a:off x="2638350" y="771524"/>
            <a:ext cx="3867300" cy="82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800"/>
              <a:buNone/>
              <a:defRPr sz="3500">
                <a:solidFill>
                  <a:schemeClr val="accen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76" name="Google Shape;76;p17"/>
          <p:cNvSpPr txBox="1">
            <a:spLocks noGrp="1"/>
          </p:cNvSpPr>
          <p:nvPr>
            <p:ph type="subTitle" idx="1"/>
          </p:nvPr>
        </p:nvSpPr>
        <p:spPr>
          <a:xfrm>
            <a:off x="3031200" y="1552225"/>
            <a:ext cx="30816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7" name="Google Shape;77;p17"/>
          <p:cNvSpPr txBox="1"/>
          <p:nvPr/>
        </p:nvSpPr>
        <p:spPr>
          <a:xfrm>
            <a:off x="2806200" y="3814600"/>
            <a:ext cx="3531600" cy="572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200">
                <a:solidFill>
                  <a:schemeClr val="lt1"/>
                </a:solidFill>
                <a:latin typeface="Lato Light"/>
                <a:ea typeface="Lato Light"/>
                <a:cs typeface="Lato Light"/>
                <a:sym typeface="Lato Light"/>
              </a:rPr>
              <a:t>CREDITS: This presentation template was created by </a:t>
            </a:r>
            <a:r>
              <a:rPr lang="en" sz="1200" b="1">
                <a:solidFill>
                  <a:schemeClr val="accent4"/>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lt1"/>
                </a:solidFill>
                <a:latin typeface="Lato Light"/>
                <a:ea typeface="Lato Light"/>
                <a:cs typeface="Lato Light"/>
                <a:sym typeface="Lato Light"/>
              </a:rPr>
              <a:t>, including icons by </a:t>
            </a:r>
            <a:r>
              <a:rPr lang="en" sz="1200" b="1">
                <a:solidFill>
                  <a:schemeClr val="accent4"/>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lt1"/>
                </a:solidFill>
                <a:latin typeface="Lato Light"/>
                <a:ea typeface="Lato Light"/>
                <a:cs typeface="Lato Light"/>
                <a:sym typeface="Lato Light"/>
              </a:rPr>
              <a:t>, and infographics &amp; images by </a:t>
            </a:r>
            <a:r>
              <a:rPr lang="en" sz="1200" b="1">
                <a:solidFill>
                  <a:schemeClr val="accent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200" b="1">
              <a:solidFill>
                <a:schemeClr val="accent4"/>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857525" y="1331550"/>
            <a:ext cx="4457700" cy="60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sz="3000">
                <a:solidFill>
                  <a:schemeClr val="accent1"/>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3" name="Google Shape;13;p3"/>
          <p:cNvSpPr txBox="1">
            <a:spLocks noGrp="1"/>
          </p:cNvSpPr>
          <p:nvPr>
            <p:ph type="subTitle" idx="1"/>
          </p:nvPr>
        </p:nvSpPr>
        <p:spPr>
          <a:xfrm>
            <a:off x="1857525" y="2010075"/>
            <a:ext cx="2628900" cy="7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
        <p:nvSpPr>
          <p:cNvPr id="17" name="Google Shape;17;p4"/>
          <p:cNvSpPr txBox="1">
            <a:spLocks noGrp="1"/>
          </p:cNvSpPr>
          <p:nvPr>
            <p:ph type="body" idx="1"/>
          </p:nvPr>
        </p:nvSpPr>
        <p:spPr>
          <a:xfrm>
            <a:off x="718250" y="1412700"/>
            <a:ext cx="7720800" cy="319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AutoNum type="arabicPeriod"/>
              <a:defRPr sz="1100"/>
            </a:lvl1pPr>
            <a:lvl2pPr marL="914400" lvl="1" indent="-317500" rtl="0">
              <a:spcBef>
                <a:spcPts val="1600"/>
              </a:spcBef>
              <a:spcAft>
                <a:spcPts val="0"/>
              </a:spcAft>
              <a:buClr>
                <a:schemeClr val="accent1"/>
              </a:buClr>
              <a:buSzPts val="1400"/>
              <a:buChar char="●"/>
              <a:defRPr sz="1100"/>
            </a:lvl2pPr>
            <a:lvl3pPr marL="1371600" lvl="2" indent="-317500" rtl="0">
              <a:spcBef>
                <a:spcPts val="1600"/>
              </a:spcBef>
              <a:spcAft>
                <a:spcPts val="0"/>
              </a:spcAft>
              <a:buSzPts val="1400"/>
              <a:buAutoNum type="romanLcPeriod"/>
              <a:defRPr/>
            </a:lvl3pPr>
            <a:lvl4pPr marL="1828800" lvl="3" indent="-317500" rtl="0">
              <a:spcBef>
                <a:spcPts val="160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5" name="Google Shape;25;p6"/>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a:off x="2828850" y="2085625"/>
            <a:ext cx="3029100" cy="14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 name="Google Shape;28;p7"/>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9" name="Google Shape;29;p7"/>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ctrTitle"/>
          </p:nvPr>
        </p:nvSpPr>
        <p:spPr>
          <a:xfrm>
            <a:off x="804750" y="679625"/>
            <a:ext cx="3834000" cy="20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5200"/>
              <a:buNone/>
              <a:defRPr sz="5200">
                <a:solidFill>
                  <a:schemeClr val="lt2"/>
                </a:solidFill>
              </a:defRPr>
            </a:lvl2pPr>
            <a:lvl3pPr lvl="2" algn="ctr" rtl="0">
              <a:spcBef>
                <a:spcPts val="0"/>
              </a:spcBef>
              <a:spcAft>
                <a:spcPts val="0"/>
              </a:spcAft>
              <a:buClr>
                <a:schemeClr val="lt2"/>
              </a:buClr>
              <a:buSzPts val="5200"/>
              <a:buNone/>
              <a:defRPr sz="5200">
                <a:solidFill>
                  <a:schemeClr val="lt2"/>
                </a:solidFill>
              </a:defRPr>
            </a:lvl3pPr>
            <a:lvl4pPr lvl="3" algn="ctr" rtl="0">
              <a:spcBef>
                <a:spcPts val="0"/>
              </a:spcBef>
              <a:spcAft>
                <a:spcPts val="0"/>
              </a:spcAft>
              <a:buClr>
                <a:schemeClr val="lt2"/>
              </a:buClr>
              <a:buSzPts val="5200"/>
              <a:buNone/>
              <a:defRPr sz="5200">
                <a:solidFill>
                  <a:schemeClr val="lt2"/>
                </a:solidFill>
              </a:defRPr>
            </a:lvl4pPr>
            <a:lvl5pPr lvl="4" algn="ctr" rtl="0">
              <a:spcBef>
                <a:spcPts val="0"/>
              </a:spcBef>
              <a:spcAft>
                <a:spcPts val="0"/>
              </a:spcAft>
              <a:buClr>
                <a:schemeClr val="lt2"/>
              </a:buClr>
              <a:buSzPts val="5200"/>
              <a:buNone/>
              <a:defRPr sz="5200">
                <a:solidFill>
                  <a:schemeClr val="lt2"/>
                </a:solidFill>
              </a:defRPr>
            </a:lvl5pPr>
            <a:lvl6pPr lvl="5" algn="ctr" rtl="0">
              <a:spcBef>
                <a:spcPts val="0"/>
              </a:spcBef>
              <a:spcAft>
                <a:spcPts val="0"/>
              </a:spcAft>
              <a:buClr>
                <a:schemeClr val="lt2"/>
              </a:buClr>
              <a:buSzPts val="5200"/>
              <a:buNone/>
              <a:defRPr sz="5200">
                <a:solidFill>
                  <a:schemeClr val="lt2"/>
                </a:solidFill>
              </a:defRPr>
            </a:lvl6pPr>
            <a:lvl7pPr lvl="6" algn="ctr" rtl="0">
              <a:spcBef>
                <a:spcPts val="0"/>
              </a:spcBef>
              <a:spcAft>
                <a:spcPts val="0"/>
              </a:spcAft>
              <a:buClr>
                <a:schemeClr val="lt2"/>
              </a:buClr>
              <a:buSzPts val="5200"/>
              <a:buNone/>
              <a:defRPr sz="5200">
                <a:solidFill>
                  <a:schemeClr val="lt2"/>
                </a:solidFill>
              </a:defRPr>
            </a:lvl7pPr>
            <a:lvl8pPr lvl="7" algn="ctr" rtl="0">
              <a:spcBef>
                <a:spcPts val="0"/>
              </a:spcBef>
              <a:spcAft>
                <a:spcPts val="0"/>
              </a:spcAft>
              <a:buClr>
                <a:schemeClr val="lt2"/>
              </a:buClr>
              <a:buSzPts val="5200"/>
              <a:buNone/>
              <a:defRPr sz="5200">
                <a:solidFill>
                  <a:schemeClr val="lt2"/>
                </a:solidFill>
              </a:defRPr>
            </a:lvl8pPr>
            <a:lvl9pPr lvl="8" algn="ctr" rtl="0">
              <a:spcBef>
                <a:spcPts val="0"/>
              </a:spcBef>
              <a:spcAft>
                <a:spcPts val="0"/>
              </a:spcAft>
              <a:buClr>
                <a:schemeClr val="lt2"/>
              </a:buClr>
              <a:buSzPts val="5200"/>
              <a:buNone/>
              <a:defRPr sz="5200">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subTitle" idx="1"/>
          </p:nvPr>
        </p:nvSpPr>
        <p:spPr>
          <a:xfrm>
            <a:off x="1409700" y="2076450"/>
            <a:ext cx="2984100" cy="164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34" name="Google Shape;34;p9"/>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ctrTitle"/>
          </p:nvPr>
        </p:nvSpPr>
        <p:spPr>
          <a:xfrm>
            <a:off x="713225" y="907900"/>
            <a:ext cx="3269700" cy="20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4000"/>
              <a:buNone/>
              <a:defRPr sz="4000" b="1">
                <a:solidFill>
                  <a:schemeClr val="dk1"/>
                </a:solidFill>
              </a:defRPr>
            </a:lvl1pPr>
            <a:lvl2pPr lvl="1" rtl="0">
              <a:spcBef>
                <a:spcPts val="0"/>
              </a:spcBef>
              <a:spcAft>
                <a:spcPts val="0"/>
              </a:spcAft>
              <a:buClr>
                <a:schemeClr val="lt2"/>
              </a:buClr>
              <a:buSzPts val="4000"/>
              <a:buNone/>
              <a:defRPr sz="4000">
                <a:solidFill>
                  <a:schemeClr val="lt2"/>
                </a:solidFill>
              </a:defRPr>
            </a:lvl2pPr>
            <a:lvl3pPr lvl="2" rtl="0">
              <a:spcBef>
                <a:spcPts val="0"/>
              </a:spcBef>
              <a:spcAft>
                <a:spcPts val="0"/>
              </a:spcAft>
              <a:buClr>
                <a:schemeClr val="lt2"/>
              </a:buClr>
              <a:buSzPts val="4000"/>
              <a:buNone/>
              <a:defRPr sz="4000">
                <a:solidFill>
                  <a:schemeClr val="lt2"/>
                </a:solidFill>
              </a:defRPr>
            </a:lvl3pPr>
            <a:lvl4pPr lvl="3" rtl="0">
              <a:spcBef>
                <a:spcPts val="0"/>
              </a:spcBef>
              <a:spcAft>
                <a:spcPts val="0"/>
              </a:spcAft>
              <a:buClr>
                <a:schemeClr val="lt2"/>
              </a:buClr>
              <a:buSzPts val="4000"/>
              <a:buNone/>
              <a:defRPr sz="4000">
                <a:solidFill>
                  <a:schemeClr val="lt2"/>
                </a:solidFill>
              </a:defRPr>
            </a:lvl4pPr>
            <a:lvl5pPr lvl="4" rtl="0">
              <a:spcBef>
                <a:spcPts val="0"/>
              </a:spcBef>
              <a:spcAft>
                <a:spcPts val="0"/>
              </a:spcAft>
              <a:buClr>
                <a:schemeClr val="lt2"/>
              </a:buClr>
              <a:buSzPts val="4000"/>
              <a:buNone/>
              <a:defRPr sz="4000">
                <a:solidFill>
                  <a:schemeClr val="lt2"/>
                </a:solidFill>
              </a:defRPr>
            </a:lvl5pPr>
            <a:lvl6pPr lvl="5" rtl="0">
              <a:spcBef>
                <a:spcPts val="0"/>
              </a:spcBef>
              <a:spcAft>
                <a:spcPts val="0"/>
              </a:spcAft>
              <a:buClr>
                <a:schemeClr val="lt2"/>
              </a:buClr>
              <a:buSzPts val="4000"/>
              <a:buNone/>
              <a:defRPr sz="4000">
                <a:solidFill>
                  <a:schemeClr val="lt2"/>
                </a:solidFill>
              </a:defRPr>
            </a:lvl6pPr>
            <a:lvl7pPr lvl="6" rtl="0">
              <a:spcBef>
                <a:spcPts val="0"/>
              </a:spcBef>
              <a:spcAft>
                <a:spcPts val="0"/>
              </a:spcAft>
              <a:buClr>
                <a:schemeClr val="lt2"/>
              </a:buClr>
              <a:buSzPts val="4000"/>
              <a:buNone/>
              <a:defRPr sz="4000">
                <a:solidFill>
                  <a:schemeClr val="lt2"/>
                </a:solidFill>
              </a:defRPr>
            </a:lvl7pPr>
            <a:lvl8pPr lvl="7" rtl="0">
              <a:spcBef>
                <a:spcPts val="0"/>
              </a:spcBef>
              <a:spcAft>
                <a:spcPts val="0"/>
              </a:spcAft>
              <a:buClr>
                <a:schemeClr val="lt2"/>
              </a:buClr>
              <a:buSzPts val="4000"/>
              <a:buNone/>
              <a:defRPr sz="4000">
                <a:solidFill>
                  <a:schemeClr val="lt2"/>
                </a:solidFill>
              </a:defRPr>
            </a:lvl8pPr>
            <a:lvl9pPr lvl="8" rtl="0">
              <a:spcBef>
                <a:spcPts val="0"/>
              </a:spcBef>
              <a:spcAft>
                <a:spcPts val="0"/>
              </a:spcAft>
              <a:buClr>
                <a:schemeClr val="lt2"/>
              </a:buClr>
              <a:buSzPts val="4000"/>
              <a:buNone/>
              <a:defRPr sz="40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495550" y="382225"/>
            <a:ext cx="5524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3686100" y="2428325"/>
            <a:ext cx="31434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Unica One"/>
              <a:buNone/>
              <a:defRPr sz="2800">
                <a:solidFill>
                  <a:schemeClr val="accent2"/>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Lato Light"/>
              <a:buChar char="●"/>
              <a:defRPr sz="1800">
                <a:solidFill>
                  <a:schemeClr val="lt1"/>
                </a:solidFill>
                <a:latin typeface="Lato Light"/>
                <a:ea typeface="Lato Light"/>
                <a:cs typeface="Lato Light"/>
                <a:sym typeface="Lato Light"/>
              </a:defRPr>
            </a:lvl1pPr>
            <a:lvl2pPr marL="914400" lvl="1"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2pPr>
            <a:lvl3pPr marL="1371600" lvl="2"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3pPr>
            <a:lvl4pPr marL="1828800" lvl="3"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4pPr>
            <a:lvl5pPr marL="2286000" lvl="4"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5pPr>
            <a:lvl6pPr marL="2743200" lvl="5"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6pPr>
            <a:lvl7pPr marL="3200400" lvl="6"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7pPr>
            <a:lvl8pPr marL="3657600" lvl="7"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8pPr>
            <a:lvl9pPr marL="4114800" lvl="8" indent="-317500">
              <a:lnSpc>
                <a:spcPct val="115000"/>
              </a:lnSpc>
              <a:spcBef>
                <a:spcPts val="1600"/>
              </a:spcBef>
              <a:spcAft>
                <a:spcPts val="1600"/>
              </a:spcAft>
              <a:buClr>
                <a:schemeClr val="lt1"/>
              </a:buClr>
              <a:buSzPts val="1400"/>
              <a:buFont typeface="Lato Light"/>
              <a:buChar char="■"/>
              <a:defRPr>
                <a:solidFill>
                  <a:schemeClr val="lt1"/>
                </a:solidFill>
                <a:latin typeface="Lato Light"/>
                <a:ea typeface="Lato Light"/>
                <a:cs typeface="Lato Light"/>
                <a:sym typeface="La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2"/>
          <p:cNvPicPr preferRelativeResize="0"/>
          <p:nvPr/>
        </p:nvPicPr>
        <p:blipFill rotWithShape="1">
          <a:blip r:embed="rId3">
            <a:alphaModFix/>
          </a:blip>
          <a:srcRect/>
          <a:stretch/>
        </p:blipFill>
        <p:spPr>
          <a:xfrm>
            <a:off x="-237068" y="-2622"/>
            <a:ext cx="9381067" cy="5143492"/>
          </a:xfrm>
          <a:prstGeom prst="rect">
            <a:avLst/>
          </a:prstGeom>
          <a:noFill/>
          <a:ln>
            <a:noFill/>
          </a:ln>
        </p:spPr>
      </p:pic>
      <p:sp>
        <p:nvSpPr>
          <p:cNvPr id="92" name="Google Shape;92;p22"/>
          <p:cNvSpPr txBox="1">
            <a:spLocks noGrp="1"/>
          </p:cNvSpPr>
          <p:nvPr>
            <p:ph type="ctrTitle"/>
          </p:nvPr>
        </p:nvSpPr>
        <p:spPr>
          <a:xfrm>
            <a:off x="3289623" y="1246794"/>
            <a:ext cx="3919422" cy="669797"/>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ar-SA" sz="3600" dirty="0">
                <a:cs typeface="+mj-cs"/>
              </a:rPr>
              <a:t>رصد المركبة بدون لوحة</a:t>
            </a:r>
            <a:endParaRPr sz="3600" dirty="0">
              <a:cs typeface="+mj-cs"/>
            </a:endParaRPr>
          </a:p>
        </p:txBody>
      </p:sp>
      <p:sp>
        <p:nvSpPr>
          <p:cNvPr id="93" name="Google Shape;93;p22"/>
          <p:cNvSpPr txBox="1">
            <a:spLocks noGrp="1"/>
          </p:cNvSpPr>
          <p:nvPr>
            <p:ph type="subTitle" idx="1"/>
          </p:nvPr>
        </p:nvSpPr>
        <p:spPr>
          <a:xfrm>
            <a:off x="3643216" y="2335135"/>
            <a:ext cx="2128500" cy="1145313"/>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endParaRPr lang="ar-SA" sz="1800" dirty="0">
              <a:solidFill>
                <a:srgbClr val="D9E9EB"/>
              </a:solidFill>
            </a:endParaRPr>
          </a:p>
          <a:p>
            <a:pPr marL="0" lvl="0" indent="0" algn="ctr" rtl="1">
              <a:spcBef>
                <a:spcPts val="0"/>
              </a:spcBef>
              <a:spcAft>
                <a:spcPts val="0"/>
              </a:spcAft>
              <a:buNone/>
            </a:pPr>
            <a:r>
              <a:rPr lang="ar-SA" sz="1800" dirty="0">
                <a:solidFill>
                  <a:srgbClr val="D9E9EB"/>
                </a:solidFill>
              </a:rPr>
              <a:t>ايلاف طلال</a:t>
            </a:r>
          </a:p>
          <a:p>
            <a:pPr marL="0" lvl="0" indent="0" algn="ctr" rtl="1">
              <a:spcBef>
                <a:spcPts val="0"/>
              </a:spcBef>
              <a:spcAft>
                <a:spcPts val="0"/>
              </a:spcAft>
              <a:buNone/>
            </a:pPr>
            <a:r>
              <a:rPr lang="ar-SA" sz="1800" dirty="0">
                <a:solidFill>
                  <a:srgbClr val="D9E9EB"/>
                </a:solidFill>
              </a:rPr>
              <a:t>مها الحرقان</a:t>
            </a:r>
          </a:p>
          <a:p>
            <a:pPr marL="0" lvl="0" indent="0" algn="ctr" rtl="1">
              <a:spcBef>
                <a:spcPts val="0"/>
              </a:spcBef>
              <a:spcAft>
                <a:spcPts val="0"/>
              </a:spcAft>
              <a:buNone/>
            </a:pPr>
            <a:r>
              <a:rPr lang="ar-SA" sz="1800" dirty="0">
                <a:solidFill>
                  <a:srgbClr val="D9E9EB"/>
                </a:solidFill>
              </a:rPr>
              <a:t>مها العدواني</a:t>
            </a:r>
            <a:endParaRPr sz="1800" dirty="0">
              <a:solidFill>
                <a:srgbClr val="D9E9EB"/>
              </a:solidFill>
            </a:endParaRPr>
          </a:p>
        </p:txBody>
      </p:sp>
      <p:sp>
        <p:nvSpPr>
          <p:cNvPr id="5" name="Google Shape;92;p22">
            <a:extLst>
              <a:ext uri="{FF2B5EF4-FFF2-40B4-BE49-F238E27FC236}">
                <a16:creationId xmlns:a16="http://schemas.microsoft.com/office/drawing/2014/main" id="{D79B3B15-939C-4497-BAAD-44C851B90D59}"/>
              </a:ext>
            </a:extLst>
          </p:cNvPr>
          <p:cNvSpPr txBox="1">
            <a:spLocks/>
          </p:cNvSpPr>
          <p:nvPr/>
        </p:nvSpPr>
        <p:spPr>
          <a:xfrm>
            <a:off x="1934955" y="1478844"/>
            <a:ext cx="3616800" cy="8562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Unica One"/>
              <a:buNone/>
              <a:defRPr sz="6000" b="0" i="0" u="none" strike="noStrike" cap="none">
                <a:solidFill>
                  <a:schemeClr val="accent2"/>
                </a:solidFill>
                <a:latin typeface="Unica One"/>
                <a:ea typeface="Unica One"/>
                <a:cs typeface="Unica One"/>
                <a:sym typeface="Unica One"/>
              </a:defRPr>
            </a:lvl1pPr>
            <a:lvl2pPr marR="0" lvl="1"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9pPr>
          </a:lstStyle>
          <a:p>
            <a:pPr rtl="1"/>
            <a:r>
              <a:rPr lang="ar-SA" sz="2800" dirty="0">
                <a:solidFill>
                  <a:srgbClr val="3E728A"/>
                </a:solidFill>
                <a:cs typeface="+mj-cs"/>
              </a:rPr>
              <a:t>نحو مُدن ذكية آمنة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23"/>
          <p:cNvSpPr txBox="1">
            <a:spLocks noGrp="1"/>
          </p:cNvSpPr>
          <p:nvPr>
            <p:ph type="ctrTitle"/>
          </p:nvPr>
        </p:nvSpPr>
        <p:spPr>
          <a:xfrm>
            <a:off x="0" y="377975"/>
            <a:ext cx="2057400"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نتائج النموذج </a:t>
            </a:r>
            <a:endParaRPr sz="2400" dirty="0">
              <a:cs typeface="+mj-cs"/>
            </a:endParaRPr>
          </a:p>
        </p:txBody>
      </p:sp>
      <p:sp>
        <p:nvSpPr>
          <p:cNvPr id="4" name="مستطيل 3">
            <a:extLst>
              <a:ext uri="{FF2B5EF4-FFF2-40B4-BE49-F238E27FC236}">
                <a16:creationId xmlns:a16="http://schemas.microsoft.com/office/drawing/2014/main" id="{AA25E27A-A51F-4B98-B03B-F3D7460844CA}"/>
              </a:ext>
            </a:extLst>
          </p:cNvPr>
          <p:cNvSpPr/>
          <p:nvPr/>
        </p:nvSpPr>
        <p:spPr>
          <a:xfrm>
            <a:off x="1444973" y="1873959"/>
            <a:ext cx="5181605" cy="1219200"/>
          </a:xfrm>
          <a:prstGeom prst="rect">
            <a:avLst/>
          </a:prstGeom>
          <a:solidFill>
            <a:srgbClr val="22262D"/>
          </a:solidFill>
        </p:spPr>
        <p:style>
          <a:lnRef idx="2">
            <a:schemeClr val="accent1">
              <a:shade val="50000"/>
            </a:schemeClr>
          </a:lnRef>
          <a:fillRef idx="1">
            <a:schemeClr val="accent1"/>
          </a:fillRef>
          <a:effectRef idx="0">
            <a:schemeClr val="accent1"/>
          </a:effectRef>
          <a:fontRef idx="minor">
            <a:schemeClr val="lt1"/>
          </a:fontRef>
        </p:style>
        <p:txBody>
          <a:bodyPr rtlCol="1" anchor="t"/>
          <a:lstStyle/>
          <a:p>
            <a:r>
              <a:rPr lang="en-US" sz="1600" b="1" dirty="0">
                <a:solidFill>
                  <a:schemeClr val="bg1"/>
                </a:solidFill>
              </a:rPr>
              <a:t>Train set</a:t>
            </a:r>
          </a:p>
          <a:p>
            <a:pPr marL="285750" indent="-285750">
              <a:buFont typeface="Arial" panose="020B0604020202020204" pitchFamily="34" charset="0"/>
              <a:buChar char="•"/>
            </a:pPr>
            <a:r>
              <a:rPr lang="en-US" dirty="0">
                <a:solidFill>
                  <a:schemeClr val="bg1"/>
                </a:solidFill>
              </a:rPr>
              <a:t>Accuracy 25</a:t>
            </a:r>
            <a:r>
              <a:rPr lang="en-US" baseline="30000" dirty="0">
                <a:solidFill>
                  <a:schemeClr val="bg1"/>
                </a:solidFill>
              </a:rPr>
              <a:t>th</a:t>
            </a:r>
            <a:r>
              <a:rPr lang="en-US" dirty="0">
                <a:solidFill>
                  <a:schemeClr val="bg1"/>
                </a:solidFill>
              </a:rPr>
              <a:t> epoch: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Loss score: 0.2453</a:t>
            </a:r>
            <a:endParaRPr lang="ar-SA" dirty="0">
              <a:solidFill>
                <a:schemeClr val="bg1"/>
              </a:solidFill>
            </a:endParaRPr>
          </a:p>
        </p:txBody>
      </p:sp>
      <p:sp>
        <p:nvSpPr>
          <p:cNvPr id="8" name="مستطيل 7">
            <a:extLst>
              <a:ext uri="{FF2B5EF4-FFF2-40B4-BE49-F238E27FC236}">
                <a16:creationId xmlns:a16="http://schemas.microsoft.com/office/drawing/2014/main" id="{5B81EF09-5D3A-4B54-A5BF-414D16C0240C}"/>
              </a:ext>
            </a:extLst>
          </p:cNvPr>
          <p:cNvSpPr/>
          <p:nvPr/>
        </p:nvSpPr>
        <p:spPr>
          <a:xfrm>
            <a:off x="1444973" y="3383296"/>
            <a:ext cx="5181605" cy="1219200"/>
          </a:xfrm>
          <a:prstGeom prst="rect">
            <a:avLst/>
          </a:prstGeom>
          <a:solidFill>
            <a:srgbClr val="22262D"/>
          </a:solidFill>
        </p:spPr>
        <p:style>
          <a:lnRef idx="2">
            <a:schemeClr val="accent1">
              <a:shade val="50000"/>
            </a:schemeClr>
          </a:lnRef>
          <a:fillRef idx="1">
            <a:schemeClr val="accent1"/>
          </a:fillRef>
          <a:effectRef idx="0">
            <a:schemeClr val="accent1"/>
          </a:effectRef>
          <a:fontRef idx="minor">
            <a:schemeClr val="lt1"/>
          </a:fontRef>
        </p:style>
        <p:txBody>
          <a:bodyPr rtlCol="1" anchor="t"/>
          <a:lstStyle/>
          <a:p>
            <a:r>
              <a:rPr lang="en-US" sz="1600" b="1" dirty="0">
                <a:solidFill>
                  <a:schemeClr val="bg1"/>
                </a:solidFill>
              </a:rPr>
              <a:t>Test set</a:t>
            </a:r>
          </a:p>
          <a:p>
            <a:pPr marL="285750" indent="-285750">
              <a:buFont typeface="Arial" panose="020B0604020202020204" pitchFamily="34" charset="0"/>
              <a:buChar char="•"/>
            </a:pPr>
            <a:r>
              <a:rPr lang="en-US" dirty="0">
                <a:solidFill>
                  <a:schemeClr val="bg1"/>
                </a:solidFill>
              </a:rPr>
              <a:t>Accuracy 25</a:t>
            </a:r>
            <a:r>
              <a:rPr lang="en-US" baseline="30000" dirty="0">
                <a:solidFill>
                  <a:schemeClr val="bg1"/>
                </a:solidFill>
              </a:rPr>
              <a:t>th</a:t>
            </a:r>
            <a:r>
              <a:rPr lang="en-US" dirty="0">
                <a:solidFill>
                  <a:schemeClr val="bg1"/>
                </a:solidFill>
              </a:rPr>
              <a:t> epoch: </a:t>
            </a:r>
          </a:p>
          <a:p>
            <a:pPr marL="285750" indent="-285750">
              <a:buFont typeface="Arial" panose="020B0604020202020204" pitchFamily="34" charset="0"/>
              <a:buChar char="•"/>
            </a:pPr>
            <a:r>
              <a:rPr lang="en-US" dirty="0">
                <a:solidFill>
                  <a:schemeClr val="bg1"/>
                </a:solidFill>
              </a:rPr>
              <a:t>Loss score: 0.3866</a:t>
            </a:r>
            <a:endParaRPr lang="ar-SA" dirty="0">
              <a:solidFill>
                <a:schemeClr val="bg1"/>
              </a:solidFill>
            </a:endParaRPr>
          </a:p>
          <a:p>
            <a:endParaRPr lang="ar-SA" dirty="0">
              <a:solidFill>
                <a:schemeClr val="bg1"/>
              </a:solidFill>
            </a:endParaRPr>
          </a:p>
        </p:txBody>
      </p:sp>
      <p:pic>
        <p:nvPicPr>
          <p:cNvPr id="3" name="صورة 2">
            <a:extLst>
              <a:ext uri="{FF2B5EF4-FFF2-40B4-BE49-F238E27FC236}">
                <a16:creationId xmlns:a16="http://schemas.microsoft.com/office/drawing/2014/main" id="{2A6B622F-A014-49BD-AA61-82C737C9E9EA}"/>
              </a:ext>
            </a:extLst>
          </p:cNvPr>
          <p:cNvPicPr>
            <a:picLocks noChangeAspect="1"/>
          </p:cNvPicPr>
          <p:nvPr/>
        </p:nvPicPr>
        <p:blipFill rotWithShape="1">
          <a:blip r:embed="rId3"/>
          <a:srcRect l="8395" t="37810" r="62716" b="56294"/>
          <a:stretch/>
        </p:blipFill>
        <p:spPr>
          <a:xfrm>
            <a:off x="3533429" y="2146583"/>
            <a:ext cx="2749420" cy="303113"/>
          </a:xfrm>
          <a:prstGeom prst="rect">
            <a:avLst/>
          </a:prstGeom>
        </p:spPr>
      </p:pic>
      <p:pic>
        <p:nvPicPr>
          <p:cNvPr id="10" name="صورة 9">
            <a:extLst>
              <a:ext uri="{FF2B5EF4-FFF2-40B4-BE49-F238E27FC236}">
                <a16:creationId xmlns:a16="http://schemas.microsoft.com/office/drawing/2014/main" id="{314437C5-73A3-4699-B671-B9DF44ADA0F1}"/>
              </a:ext>
            </a:extLst>
          </p:cNvPr>
          <p:cNvPicPr>
            <a:picLocks noChangeAspect="1"/>
          </p:cNvPicPr>
          <p:nvPr/>
        </p:nvPicPr>
        <p:blipFill rotWithShape="1">
          <a:blip r:embed="rId3"/>
          <a:srcRect l="8395" t="30808" r="62716" b="61320"/>
          <a:stretch/>
        </p:blipFill>
        <p:spPr>
          <a:xfrm>
            <a:off x="3533429" y="3554317"/>
            <a:ext cx="2749420" cy="4047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23"/>
          <p:cNvSpPr txBox="1">
            <a:spLocks noGrp="1"/>
          </p:cNvSpPr>
          <p:nvPr>
            <p:ph type="ctrTitle"/>
          </p:nvPr>
        </p:nvSpPr>
        <p:spPr>
          <a:xfrm>
            <a:off x="-282222" y="377975"/>
            <a:ext cx="2339622"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000" dirty="0">
                <a:cs typeface="+mj-cs"/>
              </a:rPr>
              <a:t>تنبؤ لصور مركبات</a:t>
            </a:r>
            <a:endParaRPr sz="2000" dirty="0">
              <a:cs typeface="+mj-cs"/>
            </a:endParaRPr>
          </a:p>
        </p:txBody>
      </p:sp>
      <p:pic>
        <p:nvPicPr>
          <p:cNvPr id="6" name="صورة 5">
            <a:extLst>
              <a:ext uri="{FF2B5EF4-FFF2-40B4-BE49-F238E27FC236}">
                <a16:creationId xmlns:a16="http://schemas.microsoft.com/office/drawing/2014/main" id="{651988FC-4190-4153-95F2-C52B6276BD86}"/>
              </a:ext>
            </a:extLst>
          </p:cNvPr>
          <p:cNvPicPr>
            <a:picLocks noChangeAspect="1"/>
          </p:cNvPicPr>
          <p:nvPr/>
        </p:nvPicPr>
        <p:blipFill rotWithShape="1">
          <a:blip r:embed="rId3"/>
          <a:srcRect l="32099" t="29945" r="37531" b="28220"/>
          <a:stretch/>
        </p:blipFill>
        <p:spPr>
          <a:xfrm>
            <a:off x="4766732" y="1526537"/>
            <a:ext cx="4195233" cy="3068746"/>
          </a:xfrm>
          <a:prstGeom prst="rect">
            <a:avLst/>
          </a:prstGeom>
        </p:spPr>
      </p:pic>
      <p:pic>
        <p:nvPicPr>
          <p:cNvPr id="11" name="صورة 10">
            <a:extLst>
              <a:ext uri="{FF2B5EF4-FFF2-40B4-BE49-F238E27FC236}">
                <a16:creationId xmlns:a16="http://schemas.microsoft.com/office/drawing/2014/main" id="{F4C6EF75-5F47-4836-8119-B4113C242B81}"/>
              </a:ext>
            </a:extLst>
          </p:cNvPr>
          <p:cNvPicPr>
            <a:picLocks noChangeAspect="1"/>
          </p:cNvPicPr>
          <p:nvPr/>
        </p:nvPicPr>
        <p:blipFill rotWithShape="1">
          <a:blip r:embed="rId4"/>
          <a:srcRect l="32099" t="29945" r="40493" b="28440"/>
          <a:stretch/>
        </p:blipFill>
        <p:spPr>
          <a:xfrm>
            <a:off x="301978" y="1526537"/>
            <a:ext cx="4195234" cy="3068746"/>
          </a:xfrm>
          <a:prstGeom prst="rect">
            <a:avLst/>
          </a:prstGeom>
        </p:spPr>
      </p:pic>
    </p:spTree>
    <p:extLst>
      <p:ext uri="{BB962C8B-B14F-4D97-AF65-F5344CB8AC3E}">
        <p14:creationId xmlns:p14="http://schemas.microsoft.com/office/powerpoint/2010/main" val="171512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5"/>
        <p:cNvGrpSpPr/>
        <p:nvPr/>
      </p:nvGrpSpPr>
      <p:grpSpPr>
        <a:xfrm>
          <a:off x="0" y="0"/>
          <a:ext cx="0" cy="0"/>
          <a:chOff x="0" y="0"/>
          <a:chExt cx="0" cy="0"/>
        </a:xfrm>
      </p:grpSpPr>
      <p:sp>
        <p:nvSpPr>
          <p:cNvPr id="2" name="مستطيل 1">
            <a:extLst>
              <a:ext uri="{FF2B5EF4-FFF2-40B4-BE49-F238E27FC236}">
                <a16:creationId xmlns:a16="http://schemas.microsoft.com/office/drawing/2014/main" id="{D4C1DCA4-9D5D-420D-A5DB-917754D8C026}"/>
              </a:ext>
            </a:extLst>
          </p:cNvPr>
          <p:cNvSpPr/>
          <p:nvPr/>
        </p:nvSpPr>
        <p:spPr>
          <a:xfrm>
            <a:off x="5576711" y="2571750"/>
            <a:ext cx="812800" cy="643467"/>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مستطيل 4">
            <a:extLst>
              <a:ext uri="{FF2B5EF4-FFF2-40B4-BE49-F238E27FC236}">
                <a16:creationId xmlns:a16="http://schemas.microsoft.com/office/drawing/2014/main" id="{DC09A28E-14D8-40EF-8223-90296C687777}"/>
              </a:ext>
            </a:extLst>
          </p:cNvPr>
          <p:cNvSpPr/>
          <p:nvPr/>
        </p:nvSpPr>
        <p:spPr>
          <a:xfrm>
            <a:off x="2754490" y="2571750"/>
            <a:ext cx="812800" cy="643467"/>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2776DA5A-598A-4850-BC6A-0795B080FBDA}"/>
              </a:ext>
            </a:extLst>
          </p:cNvPr>
          <p:cNvSpPr/>
          <p:nvPr/>
        </p:nvSpPr>
        <p:spPr>
          <a:xfrm>
            <a:off x="722490" y="609600"/>
            <a:ext cx="1230488" cy="5080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ar-SA" sz="2400" dirty="0">
                <a:cs typeface="+mj-cs"/>
              </a:rPr>
              <a:t>التحديات</a:t>
            </a:r>
          </a:p>
        </p:txBody>
      </p:sp>
      <p:sp>
        <p:nvSpPr>
          <p:cNvPr id="4" name="مستطيل 3">
            <a:extLst>
              <a:ext uri="{FF2B5EF4-FFF2-40B4-BE49-F238E27FC236}">
                <a16:creationId xmlns:a16="http://schemas.microsoft.com/office/drawing/2014/main" id="{0846AEC8-28C4-4C46-A6CF-C438F2841E3F}"/>
              </a:ext>
            </a:extLst>
          </p:cNvPr>
          <p:cNvSpPr/>
          <p:nvPr/>
        </p:nvSpPr>
        <p:spPr>
          <a:xfrm>
            <a:off x="6660444" y="1286933"/>
            <a:ext cx="1738488" cy="33528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ستطيل 5">
            <a:extLst>
              <a:ext uri="{FF2B5EF4-FFF2-40B4-BE49-F238E27FC236}">
                <a16:creationId xmlns:a16="http://schemas.microsoft.com/office/drawing/2014/main" id="{DC583D91-B035-4EB9-B075-F47FB3B2A4B9}"/>
              </a:ext>
            </a:extLst>
          </p:cNvPr>
          <p:cNvSpPr/>
          <p:nvPr/>
        </p:nvSpPr>
        <p:spPr>
          <a:xfrm>
            <a:off x="722490" y="1499284"/>
            <a:ext cx="1738488" cy="2980267"/>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مربع نص 6">
            <a:extLst>
              <a:ext uri="{FF2B5EF4-FFF2-40B4-BE49-F238E27FC236}">
                <a16:creationId xmlns:a16="http://schemas.microsoft.com/office/drawing/2014/main" id="{59784E94-85DA-4B6D-A983-DDFB5A82F4DE}"/>
              </a:ext>
            </a:extLst>
          </p:cNvPr>
          <p:cNvSpPr txBox="1"/>
          <p:nvPr/>
        </p:nvSpPr>
        <p:spPr>
          <a:xfrm>
            <a:off x="6604000" y="3793067"/>
            <a:ext cx="1277914" cy="369332"/>
          </a:xfrm>
          <a:prstGeom prst="rect">
            <a:avLst/>
          </a:prstGeom>
          <a:noFill/>
        </p:spPr>
        <p:txBody>
          <a:bodyPr wrap="none" rtlCol="1">
            <a:spAutoFit/>
          </a:bodyPr>
          <a:lstStyle/>
          <a:p>
            <a:pPr algn="r" rtl="1"/>
            <a:r>
              <a:rPr lang="ar-SA" sz="1800" dirty="0">
                <a:solidFill>
                  <a:schemeClr val="bg1"/>
                </a:solidFill>
                <a:cs typeface="+mj-cs"/>
              </a:rPr>
              <a:t>محدودية الوقت</a:t>
            </a:r>
          </a:p>
        </p:txBody>
      </p:sp>
      <p:sp>
        <p:nvSpPr>
          <p:cNvPr id="10" name="مربع نص 9">
            <a:extLst>
              <a:ext uri="{FF2B5EF4-FFF2-40B4-BE49-F238E27FC236}">
                <a16:creationId xmlns:a16="http://schemas.microsoft.com/office/drawing/2014/main" id="{F126290F-3AE5-4FE4-889F-8C7E7C172F65}"/>
              </a:ext>
            </a:extLst>
          </p:cNvPr>
          <p:cNvSpPr txBox="1"/>
          <p:nvPr/>
        </p:nvSpPr>
        <p:spPr>
          <a:xfrm>
            <a:off x="6809619" y="1600822"/>
            <a:ext cx="720069" cy="369332"/>
          </a:xfrm>
          <a:prstGeom prst="rect">
            <a:avLst/>
          </a:prstGeom>
          <a:noFill/>
        </p:spPr>
        <p:txBody>
          <a:bodyPr wrap="none" rtlCol="1">
            <a:spAutoFit/>
          </a:bodyPr>
          <a:lstStyle/>
          <a:p>
            <a:pPr algn="r" rtl="1"/>
            <a:r>
              <a:rPr lang="ar-SA" sz="1800" dirty="0">
                <a:solidFill>
                  <a:schemeClr val="bg1"/>
                </a:solidFill>
                <a:cs typeface="+mj-cs"/>
              </a:rPr>
              <a:t>البيانات</a:t>
            </a:r>
          </a:p>
        </p:txBody>
      </p:sp>
      <p:sp>
        <p:nvSpPr>
          <p:cNvPr id="11" name="مربع نص 10">
            <a:extLst>
              <a:ext uri="{FF2B5EF4-FFF2-40B4-BE49-F238E27FC236}">
                <a16:creationId xmlns:a16="http://schemas.microsoft.com/office/drawing/2014/main" id="{9E3A6B3B-8AF5-40A5-A037-CD09B36E316D}"/>
              </a:ext>
            </a:extLst>
          </p:cNvPr>
          <p:cNvSpPr txBox="1"/>
          <p:nvPr/>
        </p:nvSpPr>
        <p:spPr>
          <a:xfrm>
            <a:off x="574360" y="3749986"/>
            <a:ext cx="2180130" cy="369332"/>
          </a:xfrm>
          <a:prstGeom prst="rect">
            <a:avLst/>
          </a:prstGeom>
          <a:noFill/>
        </p:spPr>
        <p:txBody>
          <a:bodyPr wrap="square" rtlCol="1">
            <a:spAutoFit/>
          </a:bodyPr>
          <a:lstStyle/>
          <a:p>
            <a:pPr algn="r" rtl="1"/>
            <a:r>
              <a:rPr lang="ar-SA" sz="1800" dirty="0">
                <a:solidFill>
                  <a:schemeClr val="bg1"/>
                </a:solidFill>
                <a:cs typeface="+mj-cs"/>
              </a:rPr>
              <a:t>بطء اظهار النموذج للنتائج</a:t>
            </a:r>
          </a:p>
        </p:txBody>
      </p:sp>
      <p:sp>
        <p:nvSpPr>
          <p:cNvPr id="12" name="مربع نص 11">
            <a:extLst>
              <a:ext uri="{FF2B5EF4-FFF2-40B4-BE49-F238E27FC236}">
                <a16:creationId xmlns:a16="http://schemas.microsoft.com/office/drawing/2014/main" id="{3E085BD9-BCC1-447F-BDD7-A26C310E6E6D}"/>
              </a:ext>
            </a:extLst>
          </p:cNvPr>
          <p:cNvSpPr txBox="1"/>
          <p:nvPr/>
        </p:nvSpPr>
        <p:spPr>
          <a:xfrm>
            <a:off x="346871" y="1600822"/>
            <a:ext cx="2407619" cy="369332"/>
          </a:xfrm>
          <a:prstGeom prst="rect">
            <a:avLst/>
          </a:prstGeom>
          <a:noFill/>
        </p:spPr>
        <p:txBody>
          <a:bodyPr wrap="square" rtlCol="1">
            <a:spAutoFit/>
          </a:bodyPr>
          <a:lstStyle/>
          <a:p>
            <a:pPr algn="r" rtl="1"/>
            <a:r>
              <a:rPr lang="ar-SA" sz="1800" dirty="0">
                <a:solidFill>
                  <a:schemeClr val="bg1"/>
                </a:solidFill>
                <a:cs typeface="+mj-cs"/>
              </a:rPr>
              <a:t>الفكرة</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4"/>
          <p:cNvSpPr txBox="1">
            <a:spLocks noGrp="1"/>
          </p:cNvSpPr>
          <p:nvPr>
            <p:ph type="ctrTitle"/>
          </p:nvPr>
        </p:nvSpPr>
        <p:spPr>
          <a:xfrm>
            <a:off x="191911" y="377975"/>
            <a:ext cx="1777289"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err="1">
                <a:cs typeface="+mj-cs"/>
              </a:rPr>
              <a:t>الإستنتاج</a:t>
            </a:r>
            <a:endParaRPr sz="2400" dirty="0">
              <a:cs typeface="+mj-cs"/>
            </a:endParaRPr>
          </a:p>
        </p:txBody>
      </p:sp>
      <p:sp>
        <p:nvSpPr>
          <p:cNvPr id="438" name="Google Shape;438;p44"/>
          <p:cNvSpPr txBox="1">
            <a:spLocks noGrp="1"/>
          </p:cNvSpPr>
          <p:nvPr>
            <p:ph type="title" idx="2"/>
          </p:nvPr>
        </p:nvSpPr>
        <p:spPr>
          <a:xfrm>
            <a:off x="2344950" y="1200900"/>
            <a:ext cx="1566300" cy="2568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ar-SA" sz="1800" dirty="0">
                <a:cs typeface="+mj-cs"/>
              </a:rPr>
              <a:t>أولًا</a:t>
            </a:r>
            <a:endParaRPr sz="1800" dirty="0">
              <a:cs typeface="+mj-cs"/>
            </a:endParaRPr>
          </a:p>
        </p:txBody>
      </p:sp>
      <p:sp>
        <p:nvSpPr>
          <p:cNvPr id="439" name="Google Shape;439;p44"/>
          <p:cNvSpPr txBox="1">
            <a:spLocks noGrp="1"/>
          </p:cNvSpPr>
          <p:nvPr>
            <p:ph type="subTitle" idx="1"/>
          </p:nvPr>
        </p:nvSpPr>
        <p:spPr>
          <a:xfrm>
            <a:off x="1705475" y="1438600"/>
            <a:ext cx="2224200" cy="425100"/>
          </a:xfrm>
          <a:prstGeom prst="rect">
            <a:avLst/>
          </a:prstGeom>
        </p:spPr>
        <p:txBody>
          <a:bodyPr spcFirstLastPara="1" wrap="square" lIns="91425" tIns="91425" rIns="91425" bIns="91425" anchor="t" anchorCtr="0">
            <a:noAutofit/>
          </a:bodyPr>
          <a:lstStyle/>
          <a:p>
            <a:pPr marL="0" lvl="0" indent="0" rtl="1">
              <a:spcBef>
                <a:spcPts val="0"/>
              </a:spcBef>
              <a:spcAft>
                <a:spcPts val="1600"/>
              </a:spcAft>
              <a:buNone/>
            </a:pPr>
            <a:r>
              <a:rPr lang="ar-SA" dirty="0">
                <a:cs typeface="+mj-cs"/>
              </a:rPr>
              <a:t>قدرة النموذج على رصد المركبات</a:t>
            </a:r>
            <a:endParaRPr dirty="0">
              <a:cs typeface="+mj-cs"/>
            </a:endParaRPr>
          </a:p>
        </p:txBody>
      </p:sp>
      <p:sp>
        <p:nvSpPr>
          <p:cNvPr id="440" name="Google Shape;440;p44"/>
          <p:cNvSpPr txBox="1">
            <a:spLocks noGrp="1"/>
          </p:cNvSpPr>
          <p:nvPr>
            <p:ph type="title" idx="3"/>
          </p:nvPr>
        </p:nvSpPr>
        <p:spPr>
          <a:xfrm>
            <a:off x="2344950" y="2039100"/>
            <a:ext cx="1566300" cy="2568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ar-SA" dirty="0">
                <a:cs typeface="+mj-cs"/>
              </a:rPr>
              <a:t>ثانيًا</a:t>
            </a:r>
            <a:endParaRPr dirty="0">
              <a:cs typeface="+mj-cs"/>
            </a:endParaRPr>
          </a:p>
        </p:txBody>
      </p:sp>
      <p:sp>
        <p:nvSpPr>
          <p:cNvPr id="441" name="Google Shape;441;p44"/>
          <p:cNvSpPr txBox="1">
            <a:spLocks noGrp="1"/>
          </p:cNvSpPr>
          <p:nvPr>
            <p:ph type="subTitle" idx="4"/>
          </p:nvPr>
        </p:nvSpPr>
        <p:spPr>
          <a:xfrm>
            <a:off x="1097091" y="2373359"/>
            <a:ext cx="2832584" cy="425100"/>
          </a:xfrm>
          <a:prstGeom prst="rect">
            <a:avLst/>
          </a:prstGeom>
        </p:spPr>
        <p:txBody>
          <a:bodyPr spcFirstLastPara="1" wrap="square" lIns="91425" tIns="91425" rIns="91425" bIns="91425" anchor="t" anchorCtr="0">
            <a:noAutofit/>
          </a:bodyPr>
          <a:lstStyle/>
          <a:p>
            <a:pPr marL="0" lvl="0" indent="0" rtl="1">
              <a:spcBef>
                <a:spcPts val="0"/>
              </a:spcBef>
              <a:spcAft>
                <a:spcPts val="1600"/>
              </a:spcAft>
              <a:buNone/>
            </a:pPr>
            <a:r>
              <a:rPr lang="ar-SA" dirty="0">
                <a:cs typeface="+mj-cs"/>
              </a:rPr>
              <a:t>تقليل نسبة مخالفي القانون  </a:t>
            </a:r>
            <a:endParaRPr dirty="0">
              <a:cs typeface="+mj-cs"/>
            </a:endParaRPr>
          </a:p>
        </p:txBody>
      </p:sp>
      <p:sp>
        <p:nvSpPr>
          <p:cNvPr id="442" name="Google Shape;442;p44"/>
          <p:cNvSpPr txBox="1">
            <a:spLocks noGrp="1"/>
          </p:cNvSpPr>
          <p:nvPr>
            <p:ph type="title" idx="5"/>
          </p:nvPr>
        </p:nvSpPr>
        <p:spPr>
          <a:xfrm>
            <a:off x="2344950" y="2877300"/>
            <a:ext cx="1566300" cy="2568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ar-SA" dirty="0">
                <a:cs typeface="+mj-cs"/>
              </a:rPr>
              <a:t>ثالثًا</a:t>
            </a:r>
            <a:endParaRPr dirty="0">
              <a:cs typeface="+mj-cs"/>
            </a:endParaRPr>
          </a:p>
        </p:txBody>
      </p:sp>
      <p:sp>
        <p:nvSpPr>
          <p:cNvPr id="443" name="Google Shape;443;p44"/>
          <p:cNvSpPr txBox="1">
            <a:spLocks noGrp="1"/>
          </p:cNvSpPr>
          <p:nvPr>
            <p:ph type="subTitle" idx="6"/>
          </p:nvPr>
        </p:nvSpPr>
        <p:spPr>
          <a:xfrm>
            <a:off x="835378" y="3178350"/>
            <a:ext cx="3057174" cy="425100"/>
          </a:xfrm>
          <a:prstGeom prst="rect">
            <a:avLst/>
          </a:prstGeom>
        </p:spPr>
        <p:txBody>
          <a:bodyPr spcFirstLastPara="1" wrap="square" lIns="91425" tIns="91425" rIns="91425" bIns="91425" anchor="t" anchorCtr="0">
            <a:noAutofit/>
          </a:bodyPr>
          <a:lstStyle/>
          <a:p>
            <a:pPr marL="0" indent="0" rtl="1">
              <a:spcAft>
                <a:spcPts val="1600"/>
              </a:spcAft>
              <a:buClr>
                <a:schemeClr val="dk1"/>
              </a:buClr>
              <a:buSzPts val="1100"/>
              <a:buFont typeface="Arial"/>
              <a:buNone/>
            </a:pPr>
            <a:r>
              <a:rPr lang="ar-SA" dirty="0">
                <a:cs typeface="+mj-cs"/>
              </a:rPr>
              <a:t>مساعدة المرور وقطاع الأمن في رصد المخالفين</a:t>
            </a:r>
          </a:p>
        </p:txBody>
      </p:sp>
      <p:sp>
        <p:nvSpPr>
          <p:cNvPr id="444" name="Google Shape;444;p44"/>
          <p:cNvSpPr txBox="1">
            <a:spLocks noGrp="1"/>
          </p:cNvSpPr>
          <p:nvPr>
            <p:ph type="title" idx="7"/>
          </p:nvPr>
        </p:nvSpPr>
        <p:spPr>
          <a:xfrm>
            <a:off x="2344950" y="3715500"/>
            <a:ext cx="1566300" cy="2568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ar-SA" dirty="0">
                <a:cs typeface="+mj-cs"/>
              </a:rPr>
              <a:t>رابعًا</a:t>
            </a:r>
            <a:endParaRPr dirty="0">
              <a:cs typeface="+mj-cs"/>
            </a:endParaRPr>
          </a:p>
        </p:txBody>
      </p:sp>
      <p:cxnSp>
        <p:nvCxnSpPr>
          <p:cNvPr id="446" name="Google Shape;446;p44"/>
          <p:cNvCxnSpPr/>
          <p:nvPr/>
        </p:nvCxnSpPr>
        <p:spPr>
          <a:xfrm flipH="1">
            <a:off x="4333875" y="-66675"/>
            <a:ext cx="2038200" cy="990600"/>
          </a:xfrm>
          <a:prstGeom prst="straightConnector1">
            <a:avLst/>
          </a:prstGeom>
          <a:noFill/>
          <a:ln w="9525" cap="flat" cmpd="sng">
            <a:solidFill>
              <a:schemeClr val="lt1"/>
            </a:solidFill>
            <a:prstDash val="solid"/>
            <a:round/>
            <a:headEnd type="none" w="med" len="med"/>
            <a:tailEnd type="none" w="med" len="med"/>
          </a:ln>
        </p:spPr>
      </p:cxnSp>
      <p:cxnSp>
        <p:nvCxnSpPr>
          <p:cNvPr id="447" name="Google Shape;447;p44"/>
          <p:cNvCxnSpPr/>
          <p:nvPr/>
        </p:nvCxnSpPr>
        <p:spPr>
          <a:xfrm>
            <a:off x="4333875" y="923925"/>
            <a:ext cx="2781300" cy="1428900"/>
          </a:xfrm>
          <a:prstGeom prst="straightConnector1">
            <a:avLst/>
          </a:prstGeom>
          <a:noFill/>
          <a:ln w="9525" cap="flat" cmpd="sng">
            <a:solidFill>
              <a:schemeClr val="lt1"/>
            </a:solidFill>
            <a:prstDash val="solid"/>
            <a:round/>
            <a:headEnd type="none" w="med" len="med"/>
            <a:tailEnd type="none" w="med" len="med"/>
          </a:ln>
        </p:spPr>
      </p:cxnSp>
      <p:cxnSp>
        <p:nvCxnSpPr>
          <p:cNvPr id="448" name="Google Shape;448;p44"/>
          <p:cNvCxnSpPr/>
          <p:nvPr/>
        </p:nvCxnSpPr>
        <p:spPr>
          <a:xfrm flipH="1">
            <a:off x="5362575" y="2362200"/>
            <a:ext cx="1638300" cy="924000"/>
          </a:xfrm>
          <a:prstGeom prst="straightConnector1">
            <a:avLst/>
          </a:prstGeom>
          <a:noFill/>
          <a:ln w="9525" cap="flat" cmpd="sng">
            <a:solidFill>
              <a:schemeClr val="lt1"/>
            </a:solidFill>
            <a:prstDash val="solid"/>
            <a:round/>
            <a:headEnd type="none" w="med" len="med"/>
            <a:tailEnd type="none" w="med" len="med"/>
          </a:ln>
        </p:spPr>
      </p:cxnSp>
      <p:cxnSp>
        <p:nvCxnSpPr>
          <p:cNvPr id="449" name="Google Shape;449;p44"/>
          <p:cNvCxnSpPr/>
          <p:nvPr/>
        </p:nvCxnSpPr>
        <p:spPr>
          <a:xfrm>
            <a:off x="5210175" y="3057525"/>
            <a:ext cx="5200800" cy="2781300"/>
          </a:xfrm>
          <a:prstGeom prst="straightConnector1">
            <a:avLst/>
          </a:prstGeom>
          <a:noFill/>
          <a:ln w="9525" cap="flat" cmpd="sng">
            <a:solidFill>
              <a:schemeClr val="lt1"/>
            </a:solidFill>
            <a:prstDash val="solid"/>
            <a:round/>
            <a:headEnd type="none" w="med" len="med"/>
            <a:tailEnd type="none" w="med" len="med"/>
          </a:ln>
        </p:spPr>
      </p:cxnSp>
      <p:grpSp>
        <p:nvGrpSpPr>
          <p:cNvPr id="450" name="Google Shape;450;p44"/>
          <p:cNvGrpSpPr/>
          <p:nvPr/>
        </p:nvGrpSpPr>
        <p:grpSpPr>
          <a:xfrm>
            <a:off x="4556712" y="1152010"/>
            <a:ext cx="3490197" cy="3344383"/>
            <a:chOff x="1077075" y="238125"/>
            <a:chExt cx="5446625" cy="5219075"/>
          </a:xfrm>
        </p:grpSpPr>
        <p:sp>
          <p:nvSpPr>
            <p:cNvPr id="451" name="Google Shape;451;p44"/>
            <p:cNvSpPr/>
            <p:nvPr/>
          </p:nvSpPr>
          <p:spPr>
            <a:xfrm>
              <a:off x="2883650" y="238125"/>
              <a:ext cx="86900" cy="50425"/>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2926850" y="263550"/>
              <a:ext cx="644300"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2283050" y="263550"/>
              <a:ext cx="643825"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4701750" y="746050"/>
              <a:ext cx="126275" cy="73000"/>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4765125" y="782525"/>
              <a:ext cx="929950" cy="1815250"/>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3834700" y="782525"/>
              <a:ext cx="929950" cy="1815250"/>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a:off x="2233125" y="1539150"/>
              <a:ext cx="168050"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2317125" y="1587650"/>
              <a:ext cx="1240100" cy="2419675"/>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1077075" y="1587650"/>
              <a:ext cx="1240075" cy="2419675"/>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3213950" y="2163275"/>
              <a:ext cx="3309750" cy="3293925"/>
            </a:xfrm>
            <a:custGeom>
              <a:avLst/>
              <a:gdLst/>
              <a:ahLst/>
              <a:cxnLst/>
              <a:rect l="l" t="t" r="r" b="b"/>
              <a:pathLst>
                <a:path w="132390" h="131757" extrusionOk="0">
                  <a:moveTo>
                    <a:pt x="66176" y="1"/>
                  </a:moveTo>
                  <a:lnTo>
                    <a:pt x="61701" y="2612"/>
                  </a:lnTo>
                  <a:lnTo>
                    <a:pt x="61817" y="2670"/>
                  </a:lnTo>
                  <a:lnTo>
                    <a:pt x="327" y="93157"/>
                  </a:lnTo>
                  <a:lnTo>
                    <a:pt x="0" y="93330"/>
                  </a:lnTo>
                  <a:lnTo>
                    <a:pt x="135" y="93407"/>
                  </a:lnTo>
                  <a:lnTo>
                    <a:pt x="0" y="93618"/>
                  </a:lnTo>
                  <a:lnTo>
                    <a:pt x="66195" y="131757"/>
                  </a:lnTo>
                  <a:lnTo>
                    <a:pt x="66368" y="131641"/>
                  </a:lnTo>
                  <a:lnTo>
                    <a:pt x="66406" y="131680"/>
                  </a:lnTo>
                  <a:lnTo>
                    <a:pt x="75643" y="126322"/>
                  </a:lnTo>
                  <a:lnTo>
                    <a:pt x="132390" y="93618"/>
                  </a:lnTo>
                  <a:lnTo>
                    <a:pt x="132255" y="93407"/>
                  </a:lnTo>
                  <a:lnTo>
                    <a:pt x="132390" y="93330"/>
                  </a:lnTo>
                  <a:lnTo>
                    <a:pt x="132083" y="93157"/>
                  </a:lnTo>
                  <a:lnTo>
                    <a:pt x="70689" y="2612"/>
                  </a:lnTo>
                  <a:lnTo>
                    <a:pt x="66176"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3834700" y="1515625"/>
              <a:ext cx="1860375" cy="1077850"/>
            </a:xfrm>
            <a:custGeom>
              <a:avLst/>
              <a:gdLst/>
              <a:ahLst/>
              <a:cxnLst/>
              <a:rect l="l" t="t" r="r" b="b"/>
              <a:pathLst>
                <a:path w="74415" h="43114" extrusionOk="0">
                  <a:moveTo>
                    <a:pt x="37083" y="1"/>
                  </a:moveTo>
                  <a:lnTo>
                    <a:pt x="0" y="21567"/>
                  </a:lnTo>
                  <a:lnTo>
                    <a:pt x="37332" y="43113"/>
                  </a:lnTo>
                  <a:lnTo>
                    <a:pt x="74414" y="21567"/>
                  </a:lnTo>
                  <a:lnTo>
                    <a:pt x="3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2283050" y="775825"/>
              <a:ext cx="1288100" cy="745600"/>
            </a:xfrm>
            <a:custGeom>
              <a:avLst/>
              <a:gdLst/>
              <a:ahLst/>
              <a:cxnLst/>
              <a:rect l="l" t="t" r="r" b="b"/>
              <a:pathLst>
                <a:path w="51524" h="29824" extrusionOk="0">
                  <a:moveTo>
                    <a:pt x="25676" y="0"/>
                  </a:moveTo>
                  <a:lnTo>
                    <a:pt x="0" y="14921"/>
                  </a:lnTo>
                  <a:lnTo>
                    <a:pt x="25848" y="29823"/>
                  </a:lnTo>
                  <a:lnTo>
                    <a:pt x="51524" y="14921"/>
                  </a:lnTo>
                  <a:lnTo>
                    <a:pt x="25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1077075" y="2551200"/>
              <a:ext cx="2480150" cy="1436450"/>
            </a:xfrm>
            <a:custGeom>
              <a:avLst/>
              <a:gdLst/>
              <a:ahLst/>
              <a:cxnLst/>
              <a:rect l="l" t="t" r="r" b="b"/>
              <a:pathLst>
                <a:path w="99206" h="57458" extrusionOk="0">
                  <a:moveTo>
                    <a:pt x="49449" y="0"/>
                  </a:moveTo>
                  <a:lnTo>
                    <a:pt x="0" y="28729"/>
                  </a:lnTo>
                  <a:lnTo>
                    <a:pt x="49776" y="57457"/>
                  </a:lnTo>
                  <a:lnTo>
                    <a:pt x="99206" y="28729"/>
                  </a:lnTo>
                  <a:lnTo>
                    <a:pt x="494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3213950" y="3538250"/>
              <a:ext cx="3309750" cy="1917025"/>
            </a:xfrm>
            <a:custGeom>
              <a:avLst/>
              <a:gdLst/>
              <a:ahLst/>
              <a:cxnLst/>
              <a:rect l="l" t="t" r="r" b="b"/>
              <a:pathLst>
                <a:path w="132390" h="76681" extrusionOk="0">
                  <a:moveTo>
                    <a:pt x="65984" y="1"/>
                  </a:moveTo>
                  <a:lnTo>
                    <a:pt x="0" y="38331"/>
                  </a:lnTo>
                  <a:lnTo>
                    <a:pt x="66406" y="76681"/>
                  </a:lnTo>
                  <a:lnTo>
                    <a:pt x="132390" y="38331"/>
                  </a:lnTo>
                  <a:lnTo>
                    <a:pt x="65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4701750" y="746050"/>
              <a:ext cx="126275" cy="73000"/>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4765125" y="782525"/>
              <a:ext cx="929950" cy="1815250"/>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3834700" y="782525"/>
              <a:ext cx="929950" cy="1815250"/>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2883650" y="238125"/>
              <a:ext cx="86900" cy="50425"/>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2926850" y="263550"/>
              <a:ext cx="644300"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2283050" y="263550"/>
              <a:ext cx="643825"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2233125" y="1539150"/>
              <a:ext cx="168050"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2317125" y="1587650"/>
              <a:ext cx="1240100" cy="2419675"/>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44"/>
            <p:cNvSpPr/>
            <p:nvPr/>
          </p:nvSpPr>
          <p:spPr>
            <a:xfrm>
              <a:off x="1077075" y="1587650"/>
              <a:ext cx="1240075" cy="2419675"/>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4756475" y="2163275"/>
              <a:ext cx="224700" cy="130125"/>
            </a:xfrm>
            <a:custGeom>
              <a:avLst/>
              <a:gdLst/>
              <a:ahLst/>
              <a:cxnLst/>
              <a:rect l="l" t="t" r="r" b="b"/>
              <a:pathLst>
                <a:path w="8988" h="5205" extrusionOk="0">
                  <a:moveTo>
                    <a:pt x="4475" y="1"/>
                  </a:moveTo>
                  <a:lnTo>
                    <a:pt x="0" y="2612"/>
                  </a:lnTo>
                  <a:lnTo>
                    <a:pt x="4513" y="5205"/>
                  </a:lnTo>
                  <a:lnTo>
                    <a:pt x="8988" y="2612"/>
                  </a:lnTo>
                  <a:lnTo>
                    <a:pt x="44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4868825" y="2228575"/>
              <a:ext cx="1654875" cy="3228625"/>
            </a:xfrm>
            <a:custGeom>
              <a:avLst/>
              <a:gdLst/>
              <a:ahLst/>
              <a:cxnLst/>
              <a:rect l="l" t="t" r="r" b="b"/>
              <a:pathLst>
                <a:path w="66195" h="129145" extrusionOk="0">
                  <a:moveTo>
                    <a:pt x="4494" y="0"/>
                  </a:moveTo>
                  <a:lnTo>
                    <a:pt x="0" y="2593"/>
                  </a:lnTo>
                  <a:lnTo>
                    <a:pt x="0" y="129145"/>
                  </a:lnTo>
                  <a:lnTo>
                    <a:pt x="66195" y="91006"/>
                  </a:lnTo>
                  <a:lnTo>
                    <a:pt x="4494"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3213950" y="2228575"/>
              <a:ext cx="1654900" cy="3228625"/>
            </a:xfrm>
            <a:custGeom>
              <a:avLst/>
              <a:gdLst/>
              <a:ahLst/>
              <a:cxnLst/>
              <a:rect l="l" t="t" r="r" b="b"/>
              <a:pathLst>
                <a:path w="66196" h="129145" extrusionOk="0">
                  <a:moveTo>
                    <a:pt x="61855" y="0"/>
                  </a:moveTo>
                  <a:lnTo>
                    <a:pt x="0" y="91006"/>
                  </a:lnTo>
                  <a:lnTo>
                    <a:pt x="66195" y="129145"/>
                  </a:lnTo>
                  <a:lnTo>
                    <a:pt x="66195" y="2593"/>
                  </a:lnTo>
                  <a:lnTo>
                    <a:pt x="61855"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3102550" y="923675"/>
              <a:ext cx="191125" cy="282325"/>
            </a:xfrm>
            <a:custGeom>
              <a:avLst/>
              <a:gdLst/>
              <a:ahLst/>
              <a:cxnLst/>
              <a:rect l="l" t="t" r="r" b="b"/>
              <a:pathLst>
                <a:path w="7645" h="11293" extrusionOk="0">
                  <a:moveTo>
                    <a:pt x="2517" y="1"/>
                  </a:moveTo>
                  <a:lnTo>
                    <a:pt x="1595" y="462"/>
                  </a:lnTo>
                  <a:lnTo>
                    <a:pt x="1" y="3016"/>
                  </a:lnTo>
                  <a:lnTo>
                    <a:pt x="673" y="3611"/>
                  </a:lnTo>
                  <a:lnTo>
                    <a:pt x="1998" y="1537"/>
                  </a:lnTo>
                  <a:lnTo>
                    <a:pt x="4936" y="9622"/>
                  </a:lnTo>
                  <a:lnTo>
                    <a:pt x="3496" y="10352"/>
                  </a:lnTo>
                  <a:lnTo>
                    <a:pt x="3842" y="11293"/>
                  </a:lnTo>
                  <a:lnTo>
                    <a:pt x="7644" y="9372"/>
                  </a:lnTo>
                  <a:lnTo>
                    <a:pt x="7298" y="8450"/>
                  </a:lnTo>
                  <a:lnTo>
                    <a:pt x="5858" y="9161"/>
                  </a:lnTo>
                  <a:lnTo>
                    <a:pt x="2517" y="1"/>
                  </a:lnTo>
                  <a:close/>
                </a:path>
              </a:pathLst>
            </a:custGeom>
            <a:solidFill>
              <a:srgbClr val="C5E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5029175" y="1782675"/>
              <a:ext cx="238150" cy="361425"/>
            </a:xfrm>
            <a:custGeom>
              <a:avLst/>
              <a:gdLst/>
              <a:ahLst/>
              <a:cxnLst/>
              <a:rect l="l" t="t" r="r" b="b"/>
              <a:pathLst>
                <a:path w="9526" h="14457" extrusionOk="0">
                  <a:moveTo>
                    <a:pt x="3840" y="1"/>
                  </a:moveTo>
                  <a:cubicBezTo>
                    <a:pt x="3377" y="1"/>
                    <a:pt x="2854" y="150"/>
                    <a:pt x="2266" y="438"/>
                  </a:cubicBezTo>
                  <a:cubicBezTo>
                    <a:pt x="538" y="1321"/>
                    <a:pt x="0" y="2627"/>
                    <a:pt x="653" y="4394"/>
                  </a:cubicBezTo>
                  <a:lnTo>
                    <a:pt x="1229" y="6007"/>
                  </a:lnTo>
                  <a:lnTo>
                    <a:pt x="2362" y="5450"/>
                  </a:lnTo>
                  <a:lnTo>
                    <a:pt x="1748" y="3760"/>
                  </a:lnTo>
                  <a:cubicBezTo>
                    <a:pt x="1575" y="3376"/>
                    <a:pt x="1575" y="2915"/>
                    <a:pt x="1728" y="2512"/>
                  </a:cubicBezTo>
                  <a:cubicBezTo>
                    <a:pt x="1940" y="2089"/>
                    <a:pt x="2285" y="1744"/>
                    <a:pt x="2727" y="1552"/>
                  </a:cubicBezTo>
                  <a:cubicBezTo>
                    <a:pt x="3063" y="1384"/>
                    <a:pt x="3364" y="1303"/>
                    <a:pt x="3630" y="1303"/>
                  </a:cubicBezTo>
                  <a:cubicBezTo>
                    <a:pt x="3760" y="1303"/>
                    <a:pt x="3881" y="1322"/>
                    <a:pt x="3994" y="1360"/>
                  </a:cubicBezTo>
                  <a:cubicBezTo>
                    <a:pt x="4359" y="1532"/>
                    <a:pt x="4647" y="1840"/>
                    <a:pt x="4743" y="2243"/>
                  </a:cubicBezTo>
                  <a:lnTo>
                    <a:pt x="5127" y="3261"/>
                  </a:lnTo>
                  <a:cubicBezTo>
                    <a:pt x="5223" y="3530"/>
                    <a:pt x="5262" y="3818"/>
                    <a:pt x="5243" y="4086"/>
                  </a:cubicBezTo>
                  <a:cubicBezTo>
                    <a:pt x="5223" y="4259"/>
                    <a:pt x="5223" y="4413"/>
                    <a:pt x="5223" y="4528"/>
                  </a:cubicBezTo>
                  <a:cubicBezTo>
                    <a:pt x="5204" y="4663"/>
                    <a:pt x="5185" y="4835"/>
                    <a:pt x="5166" y="5066"/>
                  </a:cubicBezTo>
                  <a:cubicBezTo>
                    <a:pt x="5127" y="5296"/>
                    <a:pt x="5089" y="5469"/>
                    <a:pt x="5070" y="5584"/>
                  </a:cubicBezTo>
                  <a:cubicBezTo>
                    <a:pt x="5051" y="5700"/>
                    <a:pt x="5031" y="5892"/>
                    <a:pt x="4974" y="6141"/>
                  </a:cubicBezTo>
                  <a:cubicBezTo>
                    <a:pt x="4935" y="6410"/>
                    <a:pt x="4916" y="6583"/>
                    <a:pt x="4897" y="6660"/>
                  </a:cubicBezTo>
                  <a:lnTo>
                    <a:pt x="3706" y="13323"/>
                  </a:lnTo>
                  <a:lnTo>
                    <a:pt x="4129" y="14456"/>
                  </a:lnTo>
                  <a:lnTo>
                    <a:pt x="9525" y="11729"/>
                  </a:lnTo>
                  <a:lnTo>
                    <a:pt x="9103" y="10596"/>
                  </a:lnTo>
                  <a:lnTo>
                    <a:pt x="5070" y="12632"/>
                  </a:lnTo>
                  <a:lnTo>
                    <a:pt x="6049" y="7044"/>
                  </a:lnTo>
                  <a:cubicBezTo>
                    <a:pt x="6260" y="5853"/>
                    <a:pt x="6395" y="4931"/>
                    <a:pt x="6433" y="4298"/>
                  </a:cubicBezTo>
                  <a:cubicBezTo>
                    <a:pt x="6491" y="3760"/>
                    <a:pt x="6433" y="3222"/>
                    <a:pt x="6260" y="2723"/>
                  </a:cubicBezTo>
                  <a:lnTo>
                    <a:pt x="5915" y="1763"/>
                  </a:lnTo>
                  <a:cubicBezTo>
                    <a:pt x="5608" y="899"/>
                    <a:pt x="5147" y="361"/>
                    <a:pt x="4532" y="131"/>
                  </a:cubicBezTo>
                  <a:cubicBezTo>
                    <a:pt x="4318" y="44"/>
                    <a:pt x="4087" y="1"/>
                    <a:pt x="3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2656550" y="2981225"/>
              <a:ext cx="279925" cy="406500"/>
            </a:xfrm>
            <a:custGeom>
              <a:avLst/>
              <a:gdLst/>
              <a:ahLst/>
              <a:cxnLst/>
              <a:rect l="l" t="t" r="r" b="b"/>
              <a:pathLst>
                <a:path w="11197" h="16260" extrusionOk="0">
                  <a:moveTo>
                    <a:pt x="4530" y="0"/>
                  </a:moveTo>
                  <a:cubicBezTo>
                    <a:pt x="3979" y="0"/>
                    <a:pt x="3356" y="171"/>
                    <a:pt x="2651" y="524"/>
                  </a:cubicBezTo>
                  <a:cubicBezTo>
                    <a:pt x="635" y="1542"/>
                    <a:pt x="1" y="3097"/>
                    <a:pt x="750" y="5191"/>
                  </a:cubicBezTo>
                  <a:lnTo>
                    <a:pt x="1441" y="7111"/>
                  </a:lnTo>
                  <a:lnTo>
                    <a:pt x="2766" y="6439"/>
                  </a:lnTo>
                  <a:lnTo>
                    <a:pt x="2036" y="4442"/>
                  </a:lnTo>
                  <a:cubicBezTo>
                    <a:pt x="1844" y="3961"/>
                    <a:pt x="1844" y="3443"/>
                    <a:pt x="2036" y="2963"/>
                  </a:cubicBezTo>
                  <a:cubicBezTo>
                    <a:pt x="2267" y="2464"/>
                    <a:pt x="2689" y="2060"/>
                    <a:pt x="3208" y="1830"/>
                  </a:cubicBezTo>
                  <a:cubicBezTo>
                    <a:pt x="3602" y="1639"/>
                    <a:pt x="3954" y="1541"/>
                    <a:pt x="4264" y="1541"/>
                  </a:cubicBezTo>
                  <a:cubicBezTo>
                    <a:pt x="4422" y="1541"/>
                    <a:pt x="4569" y="1567"/>
                    <a:pt x="4706" y="1619"/>
                  </a:cubicBezTo>
                  <a:cubicBezTo>
                    <a:pt x="5147" y="1811"/>
                    <a:pt x="5474" y="2195"/>
                    <a:pt x="5608" y="2656"/>
                  </a:cubicBezTo>
                  <a:lnTo>
                    <a:pt x="6376" y="4768"/>
                  </a:lnTo>
                  <a:cubicBezTo>
                    <a:pt x="6549" y="5267"/>
                    <a:pt x="6568" y="5805"/>
                    <a:pt x="6415" y="6304"/>
                  </a:cubicBezTo>
                  <a:cubicBezTo>
                    <a:pt x="6261" y="6842"/>
                    <a:pt x="5877" y="7284"/>
                    <a:pt x="5378" y="7514"/>
                  </a:cubicBezTo>
                  <a:lnTo>
                    <a:pt x="3650" y="8378"/>
                  </a:lnTo>
                  <a:lnTo>
                    <a:pt x="4072" y="9492"/>
                  </a:lnTo>
                  <a:lnTo>
                    <a:pt x="5992" y="8532"/>
                  </a:lnTo>
                  <a:cubicBezTo>
                    <a:pt x="6222" y="8402"/>
                    <a:pt x="6477" y="8335"/>
                    <a:pt x="6734" y="8335"/>
                  </a:cubicBezTo>
                  <a:cubicBezTo>
                    <a:pt x="6972" y="8335"/>
                    <a:pt x="7211" y="8393"/>
                    <a:pt x="7433" y="8513"/>
                  </a:cubicBezTo>
                  <a:cubicBezTo>
                    <a:pt x="7855" y="8743"/>
                    <a:pt x="8201" y="9127"/>
                    <a:pt x="8354" y="9607"/>
                  </a:cubicBezTo>
                  <a:lnTo>
                    <a:pt x="9123" y="11720"/>
                  </a:lnTo>
                  <a:cubicBezTo>
                    <a:pt x="9334" y="12200"/>
                    <a:pt x="9315" y="12738"/>
                    <a:pt x="9103" y="13218"/>
                  </a:cubicBezTo>
                  <a:cubicBezTo>
                    <a:pt x="8854" y="13717"/>
                    <a:pt x="8412" y="14139"/>
                    <a:pt x="7874" y="14370"/>
                  </a:cubicBezTo>
                  <a:cubicBezTo>
                    <a:pt x="7453" y="14581"/>
                    <a:pt x="7076" y="14683"/>
                    <a:pt x="6745" y="14683"/>
                  </a:cubicBezTo>
                  <a:cubicBezTo>
                    <a:pt x="6593" y="14683"/>
                    <a:pt x="6451" y="14662"/>
                    <a:pt x="6319" y="14620"/>
                  </a:cubicBezTo>
                  <a:cubicBezTo>
                    <a:pt x="5858" y="14447"/>
                    <a:pt x="5512" y="14063"/>
                    <a:pt x="5378" y="13602"/>
                  </a:cubicBezTo>
                  <a:lnTo>
                    <a:pt x="4667" y="11605"/>
                  </a:lnTo>
                  <a:lnTo>
                    <a:pt x="3342" y="12277"/>
                  </a:lnTo>
                  <a:lnTo>
                    <a:pt x="4034" y="14197"/>
                  </a:lnTo>
                  <a:cubicBezTo>
                    <a:pt x="4542" y="15568"/>
                    <a:pt x="5343" y="16260"/>
                    <a:pt x="6445" y="16260"/>
                  </a:cubicBezTo>
                  <a:cubicBezTo>
                    <a:pt x="7009" y="16260"/>
                    <a:pt x="7652" y="16078"/>
                    <a:pt x="8374" y="15714"/>
                  </a:cubicBezTo>
                  <a:cubicBezTo>
                    <a:pt x="10505" y="14639"/>
                    <a:pt x="11197" y="13045"/>
                    <a:pt x="10428" y="10952"/>
                  </a:cubicBezTo>
                  <a:lnTo>
                    <a:pt x="9699" y="8935"/>
                  </a:lnTo>
                  <a:cubicBezTo>
                    <a:pt x="9262" y="7759"/>
                    <a:pt x="8590" y="7171"/>
                    <a:pt x="7657" y="7171"/>
                  </a:cubicBezTo>
                  <a:cubicBezTo>
                    <a:pt x="7523" y="7171"/>
                    <a:pt x="7385" y="7183"/>
                    <a:pt x="7241" y="7207"/>
                  </a:cubicBezTo>
                  <a:cubicBezTo>
                    <a:pt x="8009" y="6400"/>
                    <a:pt x="8162" y="5363"/>
                    <a:pt x="7701" y="4096"/>
                  </a:cubicBezTo>
                  <a:lnTo>
                    <a:pt x="6972" y="2060"/>
                  </a:lnTo>
                  <a:cubicBezTo>
                    <a:pt x="6607" y="1062"/>
                    <a:pt x="6050" y="428"/>
                    <a:pt x="5339" y="140"/>
                  </a:cubicBezTo>
                  <a:cubicBezTo>
                    <a:pt x="5088" y="47"/>
                    <a:pt x="4819" y="0"/>
                    <a:pt x="4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5426200" y="4117250"/>
              <a:ext cx="278475" cy="528600"/>
            </a:xfrm>
            <a:custGeom>
              <a:avLst/>
              <a:gdLst/>
              <a:ahLst/>
              <a:cxnLst/>
              <a:rect l="l" t="t" r="r" b="b"/>
              <a:pathLst>
                <a:path w="11139" h="21144" extrusionOk="0">
                  <a:moveTo>
                    <a:pt x="3265" y="4532"/>
                  </a:moveTo>
                  <a:lnTo>
                    <a:pt x="6933" y="14614"/>
                  </a:lnTo>
                  <a:lnTo>
                    <a:pt x="1825" y="17188"/>
                  </a:lnTo>
                  <a:lnTo>
                    <a:pt x="3265" y="4532"/>
                  </a:lnTo>
                  <a:close/>
                  <a:moveTo>
                    <a:pt x="3784" y="0"/>
                  </a:moveTo>
                  <a:lnTo>
                    <a:pt x="1959" y="941"/>
                  </a:lnTo>
                  <a:lnTo>
                    <a:pt x="0" y="18109"/>
                  </a:lnTo>
                  <a:lnTo>
                    <a:pt x="673" y="19991"/>
                  </a:lnTo>
                  <a:lnTo>
                    <a:pt x="7605" y="16477"/>
                  </a:lnTo>
                  <a:lnTo>
                    <a:pt x="9314" y="21144"/>
                  </a:lnTo>
                  <a:lnTo>
                    <a:pt x="11139" y="20222"/>
                  </a:lnTo>
                  <a:lnTo>
                    <a:pt x="9449" y="15555"/>
                  </a:lnTo>
                  <a:lnTo>
                    <a:pt x="10754" y="14902"/>
                  </a:lnTo>
                  <a:lnTo>
                    <a:pt x="10082" y="13040"/>
                  </a:lnTo>
                  <a:lnTo>
                    <a:pt x="8776" y="13693"/>
                  </a:lnTo>
                  <a:lnTo>
                    <a:pt x="37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43;p44">
            <a:extLst>
              <a:ext uri="{FF2B5EF4-FFF2-40B4-BE49-F238E27FC236}">
                <a16:creationId xmlns:a16="http://schemas.microsoft.com/office/drawing/2014/main" id="{6969A001-8A75-468F-BBF2-E8B2C9559F9D}"/>
              </a:ext>
            </a:extLst>
          </p:cNvPr>
          <p:cNvSpPr txBox="1">
            <a:spLocks/>
          </p:cNvSpPr>
          <p:nvPr/>
        </p:nvSpPr>
        <p:spPr>
          <a:xfrm>
            <a:off x="835378" y="4084350"/>
            <a:ext cx="3075872" cy="42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Lato Light"/>
              <a:buNone/>
              <a:defRPr sz="1400" b="0" i="0" u="none" strike="noStrike" cap="none">
                <a:solidFill>
                  <a:schemeClr val="lt1"/>
                </a:solidFill>
                <a:latin typeface="Lato Light"/>
                <a:ea typeface="Lato Light"/>
                <a:cs typeface="Lato Light"/>
                <a:sym typeface="Lato Light"/>
              </a:defRPr>
            </a:lvl1pPr>
            <a:lvl2pPr marL="914400" marR="0" lvl="1"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2pPr>
            <a:lvl3pPr marL="1371600" marR="0" lvl="2"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3pPr>
            <a:lvl4pPr marL="1828800" marR="0" lvl="3"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4pPr>
            <a:lvl5pPr marL="2286000" marR="0" lvl="4"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5pPr>
            <a:lvl6pPr marL="2743200" marR="0" lvl="5"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6pPr>
            <a:lvl7pPr marL="3200400" marR="0" lvl="6"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7pPr>
            <a:lvl8pPr marL="3657600" marR="0" lvl="7"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8pPr>
            <a:lvl9pPr marL="4114800" marR="0" lvl="8" indent="-317500" algn="l" rtl="0">
              <a:lnSpc>
                <a:spcPct val="115000"/>
              </a:lnSpc>
              <a:spcBef>
                <a:spcPts val="1600"/>
              </a:spcBef>
              <a:spcAft>
                <a:spcPts val="160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9pPr>
          </a:lstStyle>
          <a:p>
            <a:pPr marL="0" indent="0" rtl="1">
              <a:spcAft>
                <a:spcPts val="1600"/>
              </a:spcAft>
              <a:buClr>
                <a:schemeClr val="dk1"/>
              </a:buClr>
              <a:buSzPts val="1100"/>
              <a:buFont typeface="Arial"/>
              <a:buNone/>
            </a:pPr>
            <a:r>
              <a:rPr lang="ar-SA" dirty="0">
                <a:cs typeface="+mj-cs"/>
              </a:rPr>
              <a:t>بناء مدن ذكية آمنة </a:t>
            </a:r>
            <a:r>
              <a:rPr lang="ar-SA" dirty="0" err="1">
                <a:cs typeface="+mj-cs"/>
              </a:rPr>
              <a:t>بإستخدام</a:t>
            </a:r>
            <a:r>
              <a:rPr lang="ar-SA" dirty="0">
                <a:cs typeface="+mj-cs"/>
              </a:rPr>
              <a:t> الذكاء </a:t>
            </a:r>
            <a:r>
              <a:rPr lang="ar-SA" dirty="0" err="1">
                <a:cs typeface="+mj-cs"/>
              </a:rPr>
              <a:t>الإصطناعي</a:t>
            </a:r>
            <a:endParaRPr lang="ar-SA" dirty="0">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3"/>
          <p:cNvSpPr txBox="1">
            <a:spLocks noGrp="1"/>
          </p:cNvSpPr>
          <p:nvPr>
            <p:ph type="ctrTitle"/>
          </p:nvPr>
        </p:nvSpPr>
        <p:spPr>
          <a:xfrm>
            <a:off x="-146756" y="377975"/>
            <a:ext cx="2204157"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1800" dirty="0">
                <a:cs typeface="+mj-cs"/>
              </a:rPr>
              <a:t>الخطة المستقبلية للمشروع</a:t>
            </a:r>
            <a:endParaRPr sz="1800" dirty="0">
              <a:cs typeface="+mj-cs"/>
            </a:endParaRPr>
          </a:p>
        </p:txBody>
      </p:sp>
      <p:cxnSp>
        <p:nvCxnSpPr>
          <p:cNvPr id="759" name="Google Shape;759;p73"/>
          <p:cNvCxnSpPr/>
          <p:nvPr/>
        </p:nvCxnSpPr>
        <p:spPr>
          <a:xfrm rot="10800000">
            <a:off x="5181571" y="1748575"/>
            <a:ext cx="2688900" cy="0"/>
          </a:xfrm>
          <a:prstGeom prst="straightConnector1">
            <a:avLst/>
          </a:prstGeom>
          <a:noFill/>
          <a:ln w="9525" cap="flat" cmpd="sng">
            <a:solidFill>
              <a:schemeClr val="lt1"/>
            </a:solidFill>
            <a:prstDash val="solid"/>
            <a:round/>
            <a:headEnd type="none" w="med" len="med"/>
            <a:tailEnd type="none" w="med" len="med"/>
          </a:ln>
        </p:spPr>
      </p:cxnSp>
      <p:cxnSp>
        <p:nvCxnSpPr>
          <p:cNvPr id="760" name="Google Shape;760;p73"/>
          <p:cNvCxnSpPr/>
          <p:nvPr/>
        </p:nvCxnSpPr>
        <p:spPr>
          <a:xfrm rot="10800000">
            <a:off x="4441962" y="2753650"/>
            <a:ext cx="2688900" cy="0"/>
          </a:xfrm>
          <a:prstGeom prst="straightConnector1">
            <a:avLst/>
          </a:prstGeom>
          <a:noFill/>
          <a:ln w="9525" cap="flat" cmpd="sng">
            <a:solidFill>
              <a:schemeClr val="lt1"/>
            </a:solidFill>
            <a:prstDash val="solid"/>
            <a:round/>
            <a:headEnd type="none" w="med" len="med"/>
            <a:tailEnd type="none" w="med" len="med"/>
          </a:ln>
        </p:spPr>
      </p:cxnSp>
      <p:cxnSp>
        <p:nvCxnSpPr>
          <p:cNvPr id="761" name="Google Shape;761;p73"/>
          <p:cNvCxnSpPr/>
          <p:nvPr/>
        </p:nvCxnSpPr>
        <p:spPr>
          <a:xfrm rot="10800000">
            <a:off x="3517396" y="3752925"/>
            <a:ext cx="1695600" cy="0"/>
          </a:xfrm>
          <a:prstGeom prst="straightConnector1">
            <a:avLst/>
          </a:prstGeom>
          <a:noFill/>
          <a:ln w="9525" cap="flat" cmpd="sng">
            <a:solidFill>
              <a:schemeClr val="lt1"/>
            </a:solidFill>
            <a:prstDash val="solid"/>
            <a:round/>
            <a:headEnd type="none" w="med" len="med"/>
            <a:tailEnd type="none" w="med" len="med"/>
          </a:ln>
        </p:spPr>
      </p:cxnSp>
      <p:sp>
        <p:nvSpPr>
          <p:cNvPr id="762" name="Google Shape;762;p73"/>
          <p:cNvSpPr txBox="1"/>
          <p:nvPr/>
        </p:nvSpPr>
        <p:spPr>
          <a:xfrm>
            <a:off x="2694621" y="1455850"/>
            <a:ext cx="2322300" cy="799200"/>
          </a:xfrm>
          <a:prstGeom prst="rect">
            <a:avLst/>
          </a:prstGeom>
          <a:noFill/>
          <a:ln>
            <a:noFill/>
          </a:ln>
        </p:spPr>
        <p:txBody>
          <a:bodyPr spcFirstLastPara="1" wrap="square" lIns="91425" tIns="91425" rIns="91425" bIns="91425" anchor="t" anchorCtr="0">
            <a:noAutofit/>
          </a:bodyPr>
          <a:lstStyle/>
          <a:p>
            <a:pPr lvl="0" algn="r" rtl="1">
              <a:spcBef>
                <a:spcPts val="0"/>
              </a:spcBef>
              <a:spcAft>
                <a:spcPts val="0"/>
              </a:spcAft>
            </a:pPr>
            <a:r>
              <a:rPr lang="ar-SA" sz="1600" dirty="0">
                <a:solidFill>
                  <a:schemeClr val="lt1"/>
                </a:solidFill>
                <a:latin typeface="Lato Light"/>
                <a:ea typeface="Lato Light"/>
                <a:cs typeface="+mj-cs"/>
                <a:sym typeface="Lato Light"/>
              </a:rPr>
              <a:t>ربط النموذج على كاميرا خارجية</a:t>
            </a:r>
          </a:p>
        </p:txBody>
      </p:sp>
      <p:sp>
        <p:nvSpPr>
          <p:cNvPr id="763" name="Google Shape;763;p73"/>
          <p:cNvSpPr txBox="1"/>
          <p:nvPr/>
        </p:nvSpPr>
        <p:spPr>
          <a:xfrm>
            <a:off x="1886821" y="2459866"/>
            <a:ext cx="2322300" cy="799200"/>
          </a:xfrm>
          <a:prstGeom prst="rect">
            <a:avLst/>
          </a:prstGeom>
          <a:noFill/>
          <a:ln>
            <a:noFill/>
          </a:ln>
        </p:spPr>
        <p:txBody>
          <a:bodyPr spcFirstLastPara="1" wrap="square" lIns="91425" tIns="91425" rIns="91425" bIns="91425" anchor="t" anchorCtr="0">
            <a:noAutofit/>
          </a:bodyPr>
          <a:lstStyle/>
          <a:p>
            <a:pPr lvl="0" algn="r" rtl="1">
              <a:spcBef>
                <a:spcPts val="0"/>
              </a:spcBef>
              <a:spcAft>
                <a:spcPts val="0"/>
              </a:spcAft>
            </a:pPr>
            <a:r>
              <a:rPr lang="ar-SA" sz="1600" dirty="0">
                <a:solidFill>
                  <a:schemeClr val="lt1"/>
                </a:solidFill>
                <a:latin typeface="Lato Light"/>
                <a:ea typeface="Lato Light"/>
                <a:cs typeface="+mj-cs"/>
                <a:sym typeface="Lato Light"/>
              </a:rPr>
              <a:t>إرسال تنبيه لأقرب سيارة مرور</a:t>
            </a:r>
          </a:p>
        </p:txBody>
      </p:sp>
      <p:sp>
        <p:nvSpPr>
          <p:cNvPr id="766" name="Google Shape;766;p73"/>
          <p:cNvSpPr txBox="1"/>
          <p:nvPr/>
        </p:nvSpPr>
        <p:spPr>
          <a:xfrm>
            <a:off x="1388531" y="3463881"/>
            <a:ext cx="1982339" cy="54394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ar-SA" sz="1600" dirty="0">
                <a:solidFill>
                  <a:schemeClr val="lt1"/>
                </a:solidFill>
                <a:latin typeface="Lato Light"/>
                <a:ea typeface="Lato Light"/>
                <a:cs typeface="+mj-cs"/>
                <a:sym typeface="Lato Light"/>
              </a:rPr>
              <a:t>ربط الكاميرات </a:t>
            </a:r>
            <a:r>
              <a:rPr lang="ar-SA" sz="1600" dirty="0" err="1">
                <a:solidFill>
                  <a:schemeClr val="lt1"/>
                </a:solidFill>
                <a:latin typeface="Lato Light"/>
                <a:ea typeface="Lato Light"/>
                <a:cs typeface="+mj-cs"/>
                <a:sym typeface="Lato Light"/>
              </a:rPr>
              <a:t>بالدرونز</a:t>
            </a:r>
            <a:endParaRPr sz="1600" dirty="0">
              <a:solidFill>
                <a:schemeClr val="lt1"/>
              </a:solidFill>
              <a:latin typeface="Lato Light"/>
              <a:ea typeface="Lato Light"/>
              <a:cs typeface="+mj-cs"/>
              <a:sym typeface="Lato Light"/>
            </a:endParaRPr>
          </a:p>
        </p:txBody>
      </p:sp>
      <p:grpSp>
        <p:nvGrpSpPr>
          <p:cNvPr id="771" name="Google Shape;771;p73"/>
          <p:cNvGrpSpPr/>
          <p:nvPr/>
        </p:nvGrpSpPr>
        <p:grpSpPr>
          <a:xfrm>
            <a:off x="4990500" y="1330901"/>
            <a:ext cx="4053955" cy="3085484"/>
            <a:chOff x="359575" y="1371133"/>
            <a:chExt cx="5370900" cy="4087817"/>
          </a:xfrm>
        </p:grpSpPr>
        <p:sp>
          <p:nvSpPr>
            <p:cNvPr id="772" name="Google Shape;772;p73"/>
            <p:cNvSpPr/>
            <p:nvPr/>
          </p:nvSpPr>
          <p:spPr>
            <a:xfrm>
              <a:off x="4567650" y="1548625"/>
              <a:ext cx="841925" cy="1462500"/>
            </a:xfrm>
            <a:custGeom>
              <a:avLst/>
              <a:gdLst/>
              <a:ahLst/>
              <a:cxnLst/>
              <a:rect l="l" t="t" r="r" b="b"/>
              <a:pathLst>
                <a:path w="33677" h="58500" extrusionOk="0">
                  <a:moveTo>
                    <a:pt x="189" y="1"/>
                  </a:moveTo>
                  <a:lnTo>
                    <a:pt x="0" y="39170"/>
                  </a:lnTo>
                  <a:lnTo>
                    <a:pt x="33469" y="58499"/>
                  </a:lnTo>
                  <a:lnTo>
                    <a:pt x="33676" y="19330"/>
                  </a:lnTo>
                  <a:lnTo>
                    <a:pt x="189" y="1"/>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3"/>
            <p:cNvSpPr/>
            <p:nvPr/>
          </p:nvSpPr>
          <p:spPr>
            <a:xfrm>
              <a:off x="3735650" y="1548625"/>
              <a:ext cx="836750" cy="1462500"/>
            </a:xfrm>
            <a:custGeom>
              <a:avLst/>
              <a:gdLst/>
              <a:ahLst/>
              <a:cxnLst/>
              <a:rect l="l" t="t" r="r" b="b"/>
              <a:pathLst>
                <a:path w="33470" h="58500" extrusionOk="0">
                  <a:moveTo>
                    <a:pt x="33469" y="1"/>
                  </a:moveTo>
                  <a:lnTo>
                    <a:pt x="209" y="19330"/>
                  </a:lnTo>
                  <a:lnTo>
                    <a:pt x="1" y="58499"/>
                  </a:lnTo>
                  <a:lnTo>
                    <a:pt x="33280" y="39170"/>
                  </a:lnTo>
                  <a:lnTo>
                    <a:pt x="33469" y="1"/>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3"/>
            <p:cNvSpPr/>
            <p:nvPr/>
          </p:nvSpPr>
          <p:spPr>
            <a:xfrm>
              <a:off x="3419950" y="1371133"/>
              <a:ext cx="2310525" cy="1338850"/>
            </a:xfrm>
            <a:custGeom>
              <a:avLst/>
              <a:gdLst/>
              <a:ahLst/>
              <a:cxnLst/>
              <a:rect l="l" t="t" r="r" b="b"/>
              <a:pathLst>
                <a:path w="92421" h="53554" extrusionOk="0">
                  <a:moveTo>
                    <a:pt x="46097" y="7457"/>
                  </a:moveTo>
                  <a:lnTo>
                    <a:pt x="79584" y="26786"/>
                  </a:lnTo>
                  <a:lnTo>
                    <a:pt x="46305" y="46116"/>
                  </a:lnTo>
                  <a:lnTo>
                    <a:pt x="12818" y="26786"/>
                  </a:lnTo>
                  <a:lnTo>
                    <a:pt x="46097" y="7457"/>
                  </a:lnTo>
                  <a:close/>
                  <a:moveTo>
                    <a:pt x="46059" y="0"/>
                  </a:moveTo>
                  <a:lnTo>
                    <a:pt x="0" y="26767"/>
                  </a:lnTo>
                  <a:lnTo>
                    <a:pt x="46361" y="53553"/>
                  </a:lnTo>
                  <a:lnTo>
                    <a:pt x="92420" y="26786"/>
                  </a:lnTo>
                  <a:lnTo>
                    <a:pt x="460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3"/>
            <p:cNvSpPr/>
            <p:nvPr/>
          </p:nvSpPr>
          <p:spPr>
            <a:xfrm>
              <a:off x="4565342" y="2031875"/>
              <a:ext cx="1156225" cy="1648425"/>
            </a:xfrm>
            <a:custGeom>
              <a:avLst/>
              <a:gdLst/>
              <a:ahLst/>
              <a:cxnLst/>
              <a:rect l="l" t="t" r="r" b="b"/>
              <a:pathLst>
                <a:path w="46249" h="65937" extrusionOk="0">
                  <a:moveTo>
                    <a:pt x="46248" y="0"/>
                  </a:moveTo>
                  <a:lnTo>
                    <a:pt x="189" y="26767"/>
                  </a:lnTo>
                  <a:lnTo>
                    <a:pt x="1" y="65936"/>
                  </a:lnTo>
                  <a:lnTo>
                    <a:pt x="46060" y="39169"/>
                  </a:lnTo>
                  <a:lnTo>
                    <a:pt x="46248" y="0"/>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3"/>
            <p:cNvSpPr/>
            <p:nvPr/>
          </p:nvSpPr>
          <p:spPr>
            <a:xfrm>
              <a:off x="3423658" y="2031400"/>
              <a:ext cx="1164250" cy="1648900"/>
            </a:xfrm>
            <a:custGeom>
              <a:avLst/>
              <a:gdLst/>
              <a:ahLst/>
              <a:cxnLst/>
              <a:rect l="l" t="t" r="r" b="b"/>
              <a:pathLst>
                <a:path w="46570" h="65956" extrusionOk="0">
                  <a:moveTo>
                    <a:pt x="208" y="0"/>
                  </a:moveTo>
                  <a:lnTo>
                    <a:pt x="1" y="39169"/>
                  </a:lnTo>
                  <a:lnTo>
                    <a:pt x="46381" y="65955"/>
                  </a:lnTo>
                  <a:lnTo>
                    <a:pt x="46569" y="26786"/>
                  </a:lnTo>
                  <a:lnTo>
                    <a:pt x="208"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3"/>
            <p:cNvSpPr/>
            <p:nvPr/>
          </p:nvSpPr>
          <p:spPr>
            <a:xfrm>
              <a:off x="3037225" y="2699625"/>
              <a:ext cx="841925" cy="1200600"/>
            </a:xfrm>
            <a:custGeom>
              <a:avLst/>
              <a:gdLst/>
              <a:ahLst/>
              <a:cxnLst/>
              <a:rect l="l" t="t" r="r" b="b"/>
              <a:pathLst>
                <a:path w="33677" h="48024" extrusionOk="0">
                  <a:moveTo>
                    <a:pt x="189" y="1"/>
                  </a:moveTo>
                  <a:lnTo>
                    <a:pt x="1" y="28599"/>
                  </a:lnTo>
                  <a:lnTo>
                    <a:pt x="33469" y="48023"/>
                  </a:lnTo>
                  <a:lnTo>
                    <a:pt x="33676" y="19330"/>
                  </a:lnTo>
                  <a:lnTo>
                    <a:pt x="189" y="1"/>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3"/>
            <p:cNvSpPr/>
            <p:nvPr/>
          </p:nvSpPr>
          <p:spPr>
            <a:xfrm>
              <a:off x="2206175" y="2699625"/>
              <a:ext cx="835800" cy="1200600"/>
            </a:xfrm>
            <a:custGeom>
              <a:avLst/>
              <a:gdLst/>
              <a:ahLst/>
              <a:cxnLst/>
              <a:rect l="l" t="t" r="r" b="b"/>
              <a:pathLst>
                <a:path w="33432" h="48024" extrusionOk="0">
                  <a:moveTo>
                    <a:pt x="33431" y="1"/>
                  </a:moveTo>
                  <a:lnTo>
                    <a:pt x="190" y="19330"/>
                  </a:lnTo>
                  <a:lnTo>
                    <a:pt x="1" y="48023"/>
                  </a:lnTo>
                  <a:lnTo>
                    <a:pt x="33243" y="28599"/>
                  </a:lnTo>
                  <a:lnTo>
                    <a:pt x="334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3"/>
            <p:cNvSpPr/>
            <p:nvPr/>
          </p:nvSpPr>
          <p:spPr>
            <a:xfrm>
              <a:off x="1889525" y="2522608"/>
              <a:ext cx="2311000" cy="1338375"/>
            </a:xfrm>
            <a:custGeom>
              <a:avLst/>
              <a:gdLst/>
              <a:ahLst/>
              <a:cxnLst/>
              <a:rect l="l" t="t" r="r" b="b"/>
              <a:pathLst>
                <a:path w="92440" h="53535" extrusionOk="0">
                  <a:moveTo>
                    <a:pt x="46097" y="7438"/>
                  </a:moveTo>
                  <a:lnTo>
                    <a:pt x="79584" y="26767"/>
                  </a:lnTo>
                  <a:lnTo>
                    <a:pt x="46333" y="46092"/>
                  </a:lnTo>
                  <a:lnTo>
                    <a:pt x="46333" y="46092"/>
                  </a:lnTo>
                  <a:lnTo>
                    <a:pt x="12856" y="26767"/>
                  </a:lnTo>
                  <a:lnTo>
                    <a:pt x="46097" y="7438"/>
                  </a:lnTo>
                  <a:close/>
                  <a:moveTo>
                    <a:pt x="46060" y="0"/>
                  </a:moveTo>
                  <a:lnTo>
                    <a:pt x="1" y="26767"/>
                  </a:lnTo>
                  <a:lnTo>
                    <a:pt x="46380" y="53535"/>
                  </a:lnTo>
                  <a:lnTo>
                    <a:pt x="92439" y="26767"/>
                  </a:lnTo>
                  <a:lnTo>
                    <a:pt x="46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3"/>
            <p:cNvSpPr/>
            <p:nvPr/>
          </p:nvSpPr>
          <p:spPr>
            <a:xfrm>
              <a:off x="3034917" y="3182875"/>
              <a:ext cx="1156700" cy="1386525"/>
            </a:xfrm>
            <a:custGeom>
              <a:avLst/>
              <a:gdLst/>
              <a:ahLst/>
              <a:cxnLst/>
              <a:rect l="l" t="t" r="r" b="b"/>
              <a:pathLst>
                <a:path w="46268" h="55461" extrusionOk="0">
                  <a:moveTo>
                    <a:pt x="46267" y="0"/>
                  </a:moveTo>
                  <a:lnTo>
                    <a:pt x="208" y="26768"/>
                  </a:lnTo>
                  <a:lnTo>
                    <a:pt x="1" y="55460"/>
                  </a:lnTo>
                  <a:lnTo>
                    <a:pt x="46060" y="28693"/>
                  </a:lnTo>
                  <a:lnTo>
                    <a:pt x="46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3"/>
            <p:cNvSpPr/>
            <p:nvPr/>
          </p:nvSpPr>
          <p:spPr>
            <a:xfrm>
              <a:off x="1893708" y="3182875"/>
              <a:ext cx="1164250" cy="1386525"/>
            </a:xfrm>
            <a:custGeom>
              <a:avLst/>
              <a:gdLst/>
              <a:ahLst/>
              <a:cxnLst/>
              <a:rect l="l" t="t" r="r" b="b"/>
              <a:pathLst>
                <a:path w="46570" h="55461" extrusionOk="0">
                  <a:moveTo>
                    <a:pt x="190" y="0"/>
                  </a:moveTo>
                  <a:lnTo>
                    <a:pt x="1" y="28693"/>
                  </a:lnTo>
                  <a:lnTo>
                    <a:pt x="46362" y="55460"/>
                  </a:lnTo>
                  <a:lnTo>
                    <a:pt x="46569" y="26768"/>
                  </a:lnTo>
                  <a:lnTo>
                    <a:pt x="190" y="0"/>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3"/>
            <p:cNvSpPr/>
            <p:nvPr/>
          </p:nvSpPr>
          <p:spPr>
            <a:xfrm>
              <a:off x="1507275" y="3765225"/>
              <a:ext cx="841925" cy="1024075"/>
            </a:xfrm>
            <a:custGeom>
              <a:avLst/>
              <a:gdLst/>
              <a:ahLst/>
              <a:cxnLst/>
              <a:rect l="l" t="t" r="r" b="b"/>
              <a:pathLst>
                <a:path w="33677" h="40963" extrusionOk="0">
                  <a:moveTo>
                    <a:pt x="189" y="0"/>
                  </a:moveTo>
                  <a:lnTo>
                    <a:pt x="1" y="21633"/>
                  </a:lnTo>
                  <a:lnTo>
                    <a:pt x="33488" y="40963"/>
                  </a:lnTo>
                  <a:lnTo>
                    <a:pt x="33676" y="19330"/>
                  </a:lnTo>
                  <a:lnTo>
                    <a:pt x="189"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3"/>
            <p:cNvSpPr/>
            <p:nvPr/>
          </p:nvSpPr>
          <p:spPr>
            <a:xfrm>
              <a:off x="675750" y="3765225"/>
              <a:ext cx="836275" cy="1024075"/>
            </a:xfrm>
            <a:custGeom>
              <a:avLst/>
              <a:gdLst/>
              <a:ahLst/>
              <a:cxnLst/>
              <a:rect l="l" t="t" r="r" b="b"/>
              <a:pathLst>
                <a:path w="33451" h="40963" extrusionOk="0">
                  <a:moveTo>
                    <a:pt x="33450" y="0"/>
                  </a:moveTo>
                  <a:lnTo>
                    <a:pt x="190" y="19330"/>
                  </a:lnTo>
                  <a:lnTo>
                    <a:pt x="1" y="40963"/>
                  </a:lnTo>
                  <a:lnTo>
                    <a:pt x="33262" y="21633"/>
                  </a:lnTo>
                  <a:lnTo>
                    <a:pt x="33450"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3"/>
            <p:cNvSpPr/>
            <p:nvPr/>
          </p:nvSpPr>
          <p:spPr>
            <a:xfrm>
              <a:off x="359575" y="3579275"/>
              <a:ext cx="2310525" cy="1338400"/>
            </a:xfrm>
            <a:custGeom>
              <a:avLst/>
              <a:gdLst/>
              <a:ahLst/>
              <a:cxnLst/>
              <a:rect l="l" t="t" r="r" b="b"/>
              <a:pathLst>
                <a:path w="92421" h="53536" extrusionOk="0">
                  <a:moveTo>
                    <a:pt x="46097" y="7438"/>
                  </a:moveTo>
                  <a:lnTo>
                    <a:pt x="79584" y="26768"/>
                  </a:lnTo>
                  <a:lnTo>
                    <a:pt x="46324" y="46098"/>
                  </a:lnTo>
                  <a:lnTo>
                    <a:pt x="12837" y="26768"/>
                  </a:lnTo>
                  <a:lnTo>
                    <a:pt x="46097" y="7438"/>
                  </a:lnTo>
                  <a:close/>
                  <a:moveTo>
                    <a:pt x="46041" y="1"/>
                  </a:moveTo>
                  <a:lnTo>
                    <a:pt x="1" y="26768"/>
                  </a:lnTo>
                  <a:lnTo>
                    <a:pt x="46362" y="53535"/>
                  </a:lnTo>
                  <a:lnTo>
                    <a:pt x="92421" y="26768"/>
                  </a:lnTo>
                  <a:lnTo>
                    <a:pt x="460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3"/>
            <p:cNvSpPr/>
            <p:nvPr/>
          </p:nvSpPr>
          <p:spPr>
            <a:xfrm>
              <a:off x="1504967" y="4248475"/>
              <a:ext cx="1156225" cy="1210475"/>
            </a:xfrm>
            <a:custGeom>
              <a:avLst/>
              <a:gdLst/>
              <a:ahLst/>
              <a:cxnLst/>
              <a:rect l="l" t="t" r="r" b="b"/>
              <a:pathLst>
                <a:path w="46249" h="48419" extrusionOk="0">
                  <a:moveTo>
                    <a:pt x="46249" y="0"/>
                  </a:moveTo>
                  <a:lnTo>
                    <a:pt x="190" y="26767"/>
                  </a:lnTo>
                  <a:lnTo>
                    <a:pt x="1" y="48419"/>
                  </a:lnTo>
                  <a:lnTo>
                    <a:pt x="46060" y="21652"/>
                  </a:lnTo>
                  <a:lnTo>
                    <a:pt x="46249"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3"/>
            <p:cNvSpPr/>
            <p:nvPr/>
          </p:nvSpPr>
          <p:spPr>
            <a:xfrm>
              <a:off x="363308" y="4248475"/>
              <a:ext cx="1164225" cy="1210475"/>
            </a:xfrm>
            <a:custGeom>
              <a:avLst/>
              <a:gdLst/>
              <a:ahLst/>
              <a:cxnLst/>
              <a:rect l="l" t="t" r="r" b="b"/>
              <a:pathLst>
                <a:path w="46569" h="48419" extrusionOk="0">
                  <a:moveTo>
                    <a:pt x="208" y="0"/>
                  </a:moveTo>
                  <a:lnTo>
                    <a:pt x="0" y="21633"/>
                  </a:lnTo>
                  <a:lnTo>
                    <a:pt x="46380" y="48419"/>
                  </a:lnTo>
                  <a:lnTo>
                    <a:pt x="46569" y="26767"/>
                  </a:lnTo>
                  <a:lnTo>
                    <a:pt x="208"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3"/>
          <p:cNvSpPr txBox="1">
            <a:spLocks noGrp="1"/>
          </p:cNvSpPr>
          <p:nvPr>
            <p:ph type="ctrTitle"/>
          </p:nvPr>
        </p:nvSpPr>
        <p:spPr>
          <a:xfrm>
            <a:off x="191911" y="377975"/>
            <a:ext cx="1865489"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000" dirty="0">
                <a:cs typeface="+mj-cs"/>
              </a:rPr>
              <a:t>المشاريع المستقبلية</a:t>
            </a:r>
            <a:endParaRPr sz="2000" dirty="0">
              <a:cs typeface="+mj-cs"/>
            </a:endParaRPr>
          </a:p>
        </p:txBody>
      </p:sp>
      <p:cxnSp>
        <p:nvCxnSpPr>
          <p:cNvPr id="759" name="Google Shape;759;p73"/>
          <p:cNvCxnSpPr/>
          <p:nvPr/>
        </p:nvCxnSpPr>
        <p:spPr>
          <a:xfrm rot="10800000">
            <a:off x="5181571" y="1748575"/>
            <a:ext cx="2688900" cy="0"/>
          </a:xfrm>
          <a:prstGeom prst="straightConnector1">
            <a:avLst/>
          </a:prstGeom>
          <a:noFill/>
          <a:ln w="9525" cap="flat" cmpd="sng">
            <a:solidFill>
              <a:schemeClr val="lt1"/>
            </a:solidFill>
            <a:prstDash val="solid"/>
            <a:round/>
            <a:headEnd type="none" w="med" len="med"/>
            <a:tailEnd type="none" w="med" len="med"/>
          </a:ln>
        </p:spPr>
      </p:cxnSp>
      <p:cxnSp>
        <p:nvCxnSpPr>
          <p:cNvPr id="760" name="Google Shape;760;p73"/>
          <p:cNvCxnSpPr/>
          <p:nvPr/>
        </p:nvCxnSpPr>
        <p:spPr>
          <a:xfrm rot="10800000">
            <a:off x="4441962" y="2753650"/>
            <a:ext cx="2688900" cy="0"/>
          </a:xfrm>
          <a:prstGeom prst="straightConnector1">
            <a:avLst/>
          </a:prstGeom>
          <a:noFill/>
          <a:ln w="9525" cap="flat" cmpd="sng">
            <a:solidFill>
              <a:schemeClr val="lt1"/>
            </a:solidFill>
            <a:prstDash val="solid"/>
            <a:round/>
            <a:headEnd type="none" w="med" len="med"/>
            <a:tailEnd type="none" w="med" len="med"/>
          </a:ln>
        </p:spPr>
      </p:cxnSp>
      <p:cxnSp>
        <p:nvCxnSpPr>
          <p:cNvPr id="761" name="Google Shape;761;p73"/>
          <p:cNvCxnSpPr/>
          <p:nvPr/>
        </p:nvCxnSpPr>
        <p:spPr>
          <a:xfrm rot="10800000">
            <a:off x="3517396" y="3752925"/>
            <a:ext cx="1695600" cy="0"/>
          </a:xfrm>
          <a:prstGeom prst="straightConnector1">
            <a:avLst/>
          </a:prstGeom>
          <a:noFill/>
          <a:ln w="9525" cap="flat" cmpd="sng">
            <a:solidFill>
              <a:schemeClr val="lt1"/>
            </a:solidFill>
            <a:prstDash val="solid"/>
            <a:round/>
            <a:headEnd type="none" w="med" len="med"/>
            <a:tailEnd type="none" w="med" len="med"/>
          </a:ln>
        </p:spPr>
      </p:cxnSp>
      <p:sp>
        <p:nvSpPr>
          <p:cNvPr id="762" name="Google Shape;762;p73"/>
          <p:cNvSpPr txBox="1"/>
          <p:nvPr/>
        </p:nvSpPr>
        <p:spPr>
          <a:xfrm>
            <a:off x="2694621" y="1455850"/>
            <a:ext cx="2322300" cy="799200"/>
          </a:xfrm>
          <a:prstGeom prst="rect">
            <a:avLst/>
          </a:prstGeom>
          <a:noFill/>
          <a:ln>
            <a:noFill/>
          </a:ln>
        </p:spPr>
        <p:txBody>
          <a:bodyPr spcFirstLastPara="1" wrap="square" lIns="91425" tIns="91425" rIns="91425" bIns="91425" anchor="t" anchorCtr="0">
            <a:noAutofit/>
          </a:bodyPr>
          <a:lstStyle/>
          <a:p>
            <a:pPr lvl="0" algn="r" rtl="1">
              <a:spcBef>
                <a:spcPts val="0"/>
              </a:spcBef>
              <a:spcAft>
                <a:spcPts val="0"/>
              </a:spcAft>
            </a:pPr>
            <a:r>
              <a:rPr lang="ar-SA" sz="1600" dirty="0">
                <a:solidFill>
                  <a:schemeClr val="lt1"/>
                </a:solidFill>
                <a:latin typeface="Lato Light"/>
                <a:ea typeface="Lato Light"/>
                <a:cs typeface="+mj-cs"/>
                <a:sym typeface="Lato Light"/>
              </a:rPr>
              <a:t>رصد اللوحة الغير عائدة للمركبة</a:t>
            </a:r>
          </a:p>
        </p:txBody>
      </p:sp>
      <p:sp>
        <p:nvSpPr>
          <p:cNvPr id="763" name="Google Shape;763;p73"/>
          <p:cNvSpPr txBox="1"/>
          <p:nvPr/>
        </p:nvSpPr>
        <p:spPr>
          <a:xfrm>
            <a:off x="1886821" y="2459866"/>
            <a:ext cx="2322300" cy="799200"/>
          </a:xfrm>
          <a:prstGeom prst="rect">
            <a:avLst/>
          </a:prstGeom>
          <a:noFill/>
          <a:ln>
            <a:noFill/>
          </a:ln>
        </p:spPr>
        <p:txBody>
          <a:bodyPr spcFirstLastPara="1" wrap="square" lIns="91425" tIns="91425" rIns="91425" bIns="91425" anchor="t" anchorCtr="0">
            <a:noAutofit/>
          </a:bodyPr>
          <a:lstStyle/>
          <a:p>
            <a:pPr lvl="0" algn="r" rtl="1">
              <a:spcBef>
                <a:spcPts val="0"/>
              </a:spcBef>
              <a:spcAft>
                <a:spcPts val="0"/>
              </a:spcAft>
            </a:pPr>
            <a:r>
              <a:rPr lang="ar-SA" sz="1600" dirty="0">
                <a:solidFill>
                  <a:schemeClr val="lt1"/>
                </a:solidFill>
                <a:latin typeface="Lato Light"/>
                <a:ea typeface="Lato Light"/>
                <a:cs typeface="+mj-cs"/>
                <a:sym typeface="Lato Light"/>
              </a:rPr>
              <a:t>رصد المركبات المسروقة</a:t>
            </a:r>
          </a:p>
        </p:txBody>
      </p:sp>
      <p:sp>
        <p:nvSpPr>
          <p:cNvPr id="766" name="Google Shape;766;p73"/>
          <p:cNvSpPr txBox="1"/>
          <p:nvPr/>
        </p:nvSpPr>
        <p:spPr>
          <a:xfrm>
            <a:off x="1388531" y="3463881"/>
            <a:ext cx="1982339" cy="54394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ar-SA" sz="1600" dirty="0">
                <a:solidFill>
                  <a:schemeClr val="lt1"/>
                </a:solidFill>
                <a:latin typeface="Lato Light"/>
                <a:ea typeface="Lato Light"/>
                <a:cs typeface="+mj-cs"/>
                <a:sym typeface="Lato Light"/>
              </a:rPr>
              <a:t>ربط الكاميرات </a:t>
            </a:r>
            <a:r>
              <a:rPr lang="ar-SA" sz="1600" dirty="0" err="1">
                <a:solidFill>
                  <a:schemeClr val="lt1"/>
                </a:solidFill>
                <a:latin typeface="Lato Light"/>
                <a:ea typeface="Lato Light"/>
                <a:cs typeface="+mj-cs"/>
                <a:sym typeface="Lato Light"/>
              </a:rPr>
              <a:t>بالدرونز</a:t>
            </a:r>
            <a:endParaRPr sz="1600" dirty="0">
              <a:solidFill>
                <a:schemeClr val="lt1"/>
              </a:solidFill>
              <a:latin typeface="Lato Light"/>
              <a:ea typeface="Lato Light"/>
              <a:cs typeface="+mj-cs"/>
              <a:sym typeface="Lato Light"/>
            </a:endParaRPr>
          </a:p>
        </p:txBody>
      </p:sp>
      <p:grpSp>
        <p:nvGrpSpPr>
          <p:cNvPr id="771" name="Google Shape;771;p73"/>
          <p:cNvGrpSpPr/>
          <p:nvPr/>
        </p:nvGrpSpPr>
        <p:grpSpPr>
          <a:xfrm>
            <a:off x="4990500" y="1330901"/>
            <a:ext cx="4053955" cy="3085484"/>
            <a:chOff x="359575" y="1371133"/>
            <a:chExt cx="5370900" cy="4087817"/>
          </a:xfrm>
        </p:grpSpPr>
        <p:sp>
          <p:nvSpPr>
            <p:cNvPr id="772" name="Google Shape;772;p73"/>
            <p:cNvSpPr/>
            <p:nvPr/>
          </p:nvSpPr>
          <p:spPr>
            <a:xfrm>
              <a:off x="4567650" y="1548625"/>
              <a:ext cx="841925" cy="1462500"/>
            </a:xfrm>
            <a:custGeom>
              <a:avLst/>
              <a:gdLst/>
              <a:ahLst/>
              <a:cxnLst/>
              <a:rect l="l" t="t" r="r" b="b"/>
              <a:pathLst>
                <a:path w="33677" h="58500" extrusionOk="0">
                  <a:moveTo>
                    <a:pt x="189" y="1"/>
                  </a:moveTo>
                  <a:lnTo>
                    <a:pt x="0" y="39170"/>
                  </a:lnTo>
                  <a:lnTo>
                    <a:pt x="33469" y="58499"/>
                  </a:lnTo>
                  <a:lnTo>
                    <a:pt x="33676" y="19330"/>
                  </a:lnTo>
                  <a:lnTo>
                    <a:pt x="189" y="1"/>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3"/>
            <p:cNvSpPr/>
            <p:nvPr/>
          </p:nvSpPr>
          <p:spPr>
            <a:xfrm>
              <a:off x="3735650" y="1548625"/>
              <a:ext cx="836750" cy="1462500"/>
            </a:xfrm>
            <a:custGeom>
              <a:avLst/>
              <a:gdLst/>
              <a:ahLst/>
              <a:cxnLst/>
              <a:rect l="l" t="t" r="r" b="b"/>
              <a:pathLst>
                <a:path w="33470" h="58500" extrusionOk="0">
                  <a:moveTo>
                    <a:pt x="33469" y="1"/>
                  </a:moveTo>
                  <a:lnTo>
                    <a:pt x="209" y="19330"/>
                  </a:lnTo>
                  <a:lnTo>
                    <a:pt x="1" y="58499"/>
                  </a:lnTo>
                  <a:lnTo>
                    <a:pt x="33280" y="39170"/>
                  </a:lnTo>
                  <a:lnTo>
                    <a:pt x="33469" y="1"/>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3"/>
            <p:cNvSpPr/>
            <p:nvPr/>
          </p:nvSpPr>
          <p:spPr>
            <a:xfrm>
              <a:off x="3419950" y="1371133"/>
              <a:ext cx="2310525" cy="1338850"/>
            </a:xfrm>
            <a:custGeom>
              <a:avLst/>
              <a:gdLst/>
              <a:ahLst/>
              <a:cxnLst/>
              <a:rect l="l" t="t" r="r" b="b"/>
              <a:pathLst>
                <a:path w="92421" h="53554" extrusionOk="0">
                  <a:moveTo>
                    <a:pt x="46097" y="7457"/>
                  </a:moveTo>
                  <a:lnTo>
                    <a:pt x="79584" y="26786"/>
                  </a:lnTo>
                  <a:lnTo>
                    <a:pt x="46305" y="46116"/>
                  </a:lnTo>
                  <a:lnTo>
                    <a:pt x="12818" y="26786"/>
                  </a:lnTo>
                  <a:lnTo>
                    <a:pt x="46097" y="7457"/>
                  </a:lnTo>
                  <a:close/>
                  <a:moveTo>
                    <a:pt x="46059" y="0"/>
                  </a:moveTo>
                  <a:lnTo>
                    <a:pt x="0" y="26767"/>
                  </a:lnTo>
                  <a:lnTo>
                    <a:pt x="46361" y="53553"/>
                  </a:lnTo>
                  <a:lnTo>
                    <a:pt x="92420" y="26786"/>
                  </a:lnTo>
                  <a:lnTo>
                    <a:pt x="460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3"/>
            <p:cNvSpPr/>
            <p:nvPr/>
          </p:nvSpPr>
          <p:spPr>
            <a:xfrm>
              <a:off x="4565342" y="2031875"/>
              <a:ext cx="1156225" cy="1648425"/>
            </a:xfrm>
            <a:custGeom>
              <a:avLst/>
              <a:gdLst/>
              <a:ahLst/>
              <a:cxnLst/>
              <a:rect l="l" t="t" r="r" b="b"/>
              <a:pathLst>
                <a:path w="46249" h="65937" extrusionOk="0">
                  <a:moveTo>
                    <a:pt x="46248" y="0"/>
                  </a:moveTo>
                  <a:lnTo>
                    <a:pt x="189" y="26767"/>
                  </a:lnTo>
                  <a:lnTo>
                    <a:pt x="1" y="65936"/>
                  </a:lnTo>
                  <a:lnTo>
                    <a:pt x="46060" y="39169"/>
                  </a:lnTo>
                  <a:lnTo>
                    <a:pt x="46248" y="0"/>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3"/>
            <p:cNvSpPr/>
            <p:nvPr/>
          </p:nvSpPr>
          <p:spPr>
            <a:xfrm>
              <a:off x="3423658" y="2031400"/>
              <a:ext cx="1164250" cy="1648900"/>
            </a:xfrm>
            <a:custGeom>
              <a:avLst/>
              <a:gdLst/>
              <a:ahLst/>
              <a:cxnLst/>
              <a:rect l="l" t="t" r="r" b="b"/>
              <a:pathLst>
                <a:path w="46570" h="65956" extrusionOk="0">
                  <a:moveTo>
                    <a:pt x="208" y="0"/>
                  </a:moveTo>
                  <a:lnTo>
                    <a:pt x="1" y="39169"/>
                  </a:lnTo>
                  <a:lnTo>
                    <a:pt x="46381" y="65955"/>
                  </a:lnTo>
                  <a:lnTo>
                    <a:pt x="46569" y="26786"/>
                  </a:lnTo>
                  <a:lnTo>
                    <a:pt x="208"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3"/>
            <p:cNvSpPr/>
            <p:nvPr/>
          </p:nvSpPr>
          <p:spPr>
            <a:xfrm>
              <a:off x="3037225" y="2699625"/>
              <a:ext cx="841925" cy="1200600"/>
            </a:xfrm>
            <a:custGeom>
              <a:avLst/>
              <a:gdLst/>
              <a:ahLst/>
              <a:cxnLst/>
              <a:rect l="l" t="t" r="r" b="b"/>
              <a:pathLst>
                <a:path w="33677" h="48024" extrusionOk="0">
                  <a:moveTo>
                    <a:pt x="189" y="1"/>
                  </a:moveTo>
                  <a:lnTo>
                    <a:pt x="1" y="28599"/>
                  </a:lnTo>
                  <a:lnTo>
                    <a:pt x="33469" y="48023"/>
                  </a:lnTo>
                  <a:lnTo>
                    <a:pt x="33676" y="19330"/>
                  </a:lnTo>
                  <a:lnTo>
                    <a:pt x="189" y="1"/>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3"/>
            <p:cNvSpPr/>
            <p:nvPr/>
          </p:nvSpPr>
          <p:spPr>
            <a:xfrm>
              <a:off x="2206175" y="2699625"/>
              <a:ext cx="835800" cy="1200600"/>
            </a:xfrm>
            <a:custGeom>
              <a:avLst/>
              <a:gdLst/>
              <a:ahLst/>
              <a:cxnLst/>
              <a:rect l="l" t="t" r="r" b="b"/>
              <a:pathLst>
                <a:path w="33432" h="48024" extrusionOk="0">
                  <a:moveTo>
                    <a:pt x="33431" y="1"/>
                  </a:moveTo>
                  <a:lnTo>
                    <a:pt x="190" y="19330"/>
                  </a:lnTo>
                  <a:lnTo>
                    <a:pt x="1" y="48023"/>
                  </a:lnTo>
                  <a:lnTo>
                    <a:pt x="33243" y="28599"/>
                  </a:lnTo>
                  <a:lnTo>
                    <a:pt x="334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3"/>
            <p:cNvSpPr/>
            <p:nvPr/>
          </p:nvSpPr>
          <p:spPr>
            <a:xfrm>
              <a:off x="1889525" y="2522608"/>
              <a:ext cx="2311000" cy="1338375"/>
            </a:xfrm>
            <a:custGeom>
              <a:avLst/>
              <a:gdLst/>
              <a:ahLst/>
              <a:cxnLst/>
              <a:rect l="l" t="t" r="r" b="b"/>
              <a:pathLst>
                <a:path w="92440" h="53535" extrusionOk="0">
                  <a:moveTo>
                    <a:pt x="46097" y="7438"/>
                  </a:moveTo>
                  <a:lnTo>
                    <a:pt x="79584" y="26767"/>
                  </a:lnTo>
                  <a:lnTo>
                    <a:pt x="46333" y="46092"/>
                  </a:lnTo>
                  <a:lnTo>
                    <a:pt x="46333" y="46092"/>
                  </a:lnTo>
                  <a:lnTo>
                    <a:pt x="12856" y="26767"/>
                  </a:lnTo>
                  <a:lnTo>
                    <a:pt x="46097" y="7438"/>
                  </a:lnTo>
                  <a:close/>
                  <a:moveTo>
                    <a:pt x="46060" y="0"/>
                  </a:moveTo>
                  <a:lnTo>
                    <a:pt x="1" y="26767"/>
                  </a:lnTo>
                  <a:lnTo>
                    <a:pt x="46380" y="53535"/>
                  </a:lnTo>
                  <a:lnTo>
                    <a:pt x="92439" y="26767"/>
                  </a:lnTo>
                  <a:lnTo>
                    <a:pt x="46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3"/>
            <p:cNvSpPr/>
            <p:nvPr/>
          </p:nvSpPr>
          <p:spPr>
            <a:xfrm>
              <a:off x="3034917" y="3182875"/>
              <a:ext cx="1156700" cy="1386525"/>
            </a:xfrm>
            <a:custGeom>
              <a:avLst/>
              <a:gdLst/>
              <a:ahLst/>
              <a:cxnLst/>
              <a:rect l="l" t="t" r="r" b="b"/>
              <a:pathLst>
                <a:path w="46268" h="55461" extrusionOk="0">
                  <a:moveTo>
                    <a:pt x="46267" y="0"/>
                  </a:moveTo>
                  <a:lnTo>
                    <a:pt x="208" y="26768"/>
                  </a:lnTo>
                  <a:lnTo>
                    <a:pt x="1" y="55460"/>
                  </a:lnTo>
                  <a:lnTo>
                    <a:pt x="46060" y="28693"/>
                  </a:lnTo>
                  <a:lnTo>
                    <a:pt x="46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3"/>
            <p:cNvSpPr/>
            <p:nvPr/>
          </p:nvSpPr>
          <p:spPr>
            <a:xfrm>
              <a:off x="1893708" y="3182875"/>
              <a:ext cx="1164250" cy="1386525"/>
            </a:xfrm>
            <a:custGeom>
              <a:avLst/>
              <a:gdLst/>
              <a:ahLst/>
              <a:cxnLst/>
              <a:rect l="l" t="t" r="r" b="b"/>
              <a:pathLst>
                <a:path w="46570" h="55461" extrusionOk="0">
                  <a:moveTo>
                    <a:pt x="190" y="0"/>
                  </a:moveTo>
                  <a:lnTo>
                    <a:pt x="1" y="28693"/>
                  </a:lnTo>
                  <a:lnTo>
                    <a:pt x="46362" y="55460"/>
                  </a:lnTo>
                  <a:lnTo>
                    <a:pt x="46569" y="26768"/>
                  </a:lnTo>
                  <a:lnTo>
                    <a:pt x="190" y="0"/>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3"/>
            <p:cNvSpPr/>
            <p:nvPr/>
          </p:nvSpPr>
          <p:spPr>
            <a:xfrm>
              <a:off x="1507275" y="3765225"/>
              <a:ext cx="841925" cy="1024075"/>
            </a:xfrm>
            <a:custGeom>
              <a:avLst/>
              <a:gdLst/>
              <a:ahLst/>
              <a:cxnLst/>
              <a:rect l="l" t="t" r="r" b="b"/>
              <a:pathLst>
                <a:path w="33677" h="40963" extrusionOk="0">
                  <a:moveTo>
                    <a:pt x="189" y="0"/>
                  </a:moveTo>
                  <a:lnTo>
                    <a:pt x="1" y="21633"/>
                  </a:lnTo>
                  <a:lnTo>
                    <a:pt x="33488" y="40963"/>
                  </a:lnTo>
                  <a:lnTo>
                    <a:pt x="33676" y="19330"/>
                  </a:lnTo>
                  <a:lnTo>
                    <a:pt x="189"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3"/>
            <p:cNvSpPr/>
            <p:nvPr/>
          </p:nvSpPr>
          <p:spPr>
            <a:xfrm>
              <a:off x="675750" y="3765225"/>
              <a:ext cx="836275" cy="1024075"/>
            </a:xfrm>
            <a:custGeom>
              <a:avLst/>
              <a:gdLst/>
              <a:ahLst/>
              <a:cxnLst/>
              <a:rect l="l" t="t" r="r" b="b"/>
              <a:pathLst>
                <a:path w="33451" h="40963" extrusionOk="0">
                  <a:moveTo>
                    <a:pt x="33450" y="0"/>
                  </a:moveTo>
                  <a:lnTo>
                    <a:pt x="190" y="19330"/>
                  </a:lnTo>
                  <a:lnTo>
                    <a:pt x="1" y="40963"/>
                  </a:lnTo>
                  <a:lnTo>
                    <a:pt x="33262" y="21633"/>
                  </a:lnTo>
                  <a:lnTo>
                    <a:pt x="33450"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3"/>
            <p:cNvSpPr/>
            <p:nvPr/>
          </p:nvSpPr>
          <p:spPr>
            <a:xfrm>
              <a:off x="359575" y="3579275"/>
              <a:ext cx="2310525" cy="1338400"/>
            </a:xfrm>
            <a:custGeom>
              <a:avLst/>
              <a:gdLst/>
              <a:ahLst/>
              <a:cxnLst/>
              <a:rect l="l" t="t" r="r" b="b"/>
              <a:pathLst>
                <a:path w="92421" h="53536" extrusionOk="0">
                  <a:moveTo>
                    <a:pt x="46097" y="7438"/>
                  </a:moveTo>
                  <a:lnTo>
                    <a:pt x="79584" y="26768"/>
                  </a:lnTo>
                  <a:lnTo>
                    <a:pt x="46324" y="46098"/>
                  </a:lnTo>
                  <a:lnTo>
                    <a:pt x="12837" y="26768"/>
                  </a:lnTo>
                  <a:lnTo>
                    <a:pt x="46097" y="7438"/>
                  </a:lnTo>
                  <a:close/>
                  <a:moveTo>
                    <a:pt x="46041" y="1"/>
                  </a:moveTo>
                  <a:lnTo>
                    <a:pt x="1" y="26768"/>
                  </a:lnTo>
                  <a:lnTo>
                    <a:pt x="46362" y="53535"/>
                  </a:lnTo>
                  <a:lnTo>
                    <a:pt x="92421" y="26768"/>
                  </a:lnTo>
                  <a:lnTo>
                    <a:pt x="460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3"/>
            <p:cNvSpPr/>
            <p:nvPr/>
          </p:nvSpPr>
          <p:spPr>
            <a:xfrm>
              <a:off x="1504967" y="4248475"/>
              <a:ext cx="1156225" cy="1210475"/>
            </a:xfrm>
            <a:custGeom>
              <a:avLst/>
              <a:gdLst/>
              <a:ahLst/>
              <a:cxnLst/>
              <a:rect l="l" t="t" r="r" b="b"/>
              <a:pathLst>
                <a:path w="46249" h="48419" extrusionOk="0">
                  <a:moveTo>
                    <a:pt x="46249" y="0"/>
                  </a:moveTo>
                  <a:lnTo>
                    <a:pt x="190" y="26767"/>
                  </a:lnTo>
                  <a:lnTo>
                    <a:pt x="1" y="48419"/>
                  </a:lnTo>
                  <a:lnTo>
                    <a:pt x="46060" y="21652"/>
                  </a:lnTo>
                  <a:lnTo>
                    <a:pt x="46249"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3"/>
            <p:cNvSpPr/>
            <p:nvPr/>
          </p:nvSpPr>
          <p:spPr>
            <a:xfrm>
              <a:off x="363308" y="4248475"/>
              <a:ext cx="1164225" cy="1210475"/>
            </a:xfrm>
            <a:custGeom>
              <a:avLst/>
              <a:gdLst/>
              <a:ahLst/>
              <a:cxnLst/>
              <a:rect l="l" t="t" r="r" b="b"/>
              <a:pathLst>
                <a:path w="46569" h="48419" extrusionOk="0">
                  <a:moveTo>
                    <a:pt x="208" y="0"/>
                  </a:moveTo>
                  <a:lnTo>
                    <a:pt x="0" y="21633"/>
                  </a:lnTo>
                  <a:lnTo>
                    <a:pt x="46380" y="48419"/>
                  </a:lnTo>
                  <a:lnTo>
                    <a:pt x="46569" y="26767"/>
                  </a:lnTo>
                  <a:lnTo>
                    <a:pt x="208"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7949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2" name="Google Shape;912;p81"/>
          <p:cNvSpPr txBox="1">
            <a:spLocks noGrp="1"/>
          </p:cNvSpPr>
          <p:nvPr>
            <p:ph type="ctrTitle"/>
          </p:nvPr>
        </p:nvSpPr>
        <p:spPr>
          <a:xfrm>
            <a:off x="2644193" y="1404462"/>
            <a:ext cx="3867300" cy="981892"/>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ar-SA" sz="6000" dirty="0">
                <a:cs typeface="+mj-cs"/>
              </a:rPr>
              <a:t>شكرًا لكم</a:t>
            </a:r>
            <a:endParaRPr sz="6000" dirty="0">
              <a:cs typeface="+mj-cs"/>
            </a:endParaRPr>
          </a:p>
        </p:txBody>
      </p:sp>
      <p:pic>
        <p:nvPicPr>
          <p:cNvPr id="940" name="Google Shape;940;p81"/>
          <p:cNvPicPr preferRelativeResize="0"/>
          <p:nvPr/>
        </p:nvPicPr>
        <p:blipFill>
          <a:blip r:embed="rId3">
            <a:alphaModFix/>
          </a:blip>
          <a:stretch>
            <a:fillRect/>
          </a:stretch>
        </p:blipFill>
        <p:spPr>
          <a:xfrm>
            <a:off x="6532389" y="2078266"/>
            <a:ext cx="3818651" cy="3981531"/>
          </a:xfrm>
          <a:prstGeom prst="rect">
            <a:avLst/>
          </a:prstGeom>
          <a:noFill/>
          <a:ln>
            <a:noFill/>
          </a:ln>
        </p:spPr>
      </p:pic>
      <p:sp>
        <p:nvSpPr>
          <p:cNvPr id="4" name="مستطيل 3">
            <a:extLst>
              <a:ext uri="{FF2B5EF4-FFF2-40B4-BE49-F238E27FC236}">
                <a16:creationId xmlns:a16="http://schemas.microsoft.com/office/drawing/2014/main" id="{A7961075-BE25-493B-8692-4471E65474EC}"/>
              </a:ext>
            </a:extLst>
          </p:cNvPr>
          <p:cNvSpPr/>
          <p:nvPr/>
        </p:nvSpPr>
        <p:spPr>
          <a:xfrm>
            <a:off x="2789665" y="3580939"/>
            <a:ext cx="3611135" cy="8208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grpSp>
        <p:nvGrpSpPr>
          <p:cNvPr id="36" name="Google Shape;922;p81">
            <a:extLst>
              <a:ext uri="{FF2B5EF4-FFF2-40B4-BE49-F238E27FC236}">
                <a16:creationId xmlns:a16="http://schemas.microsoft.com/office/drawing/2014/main" id="{853259B3-85DA-4EE2-BBA6-E6AA104561E6}"/>
              </a:ext>
            </a:extLst>
          </p:cNvPr>
          <p:cNvGrpSpPr/>
          <p:nvPr/>
        </p:nvGrpSpPr>
        <p:grpSpPr>
          <a:xfrm>
            <a:off x="2507142" y="3640483"/>
            <a:ext cx="348208" cy="491602"/>
            <a:chOff x="2959475" y="875000"/>
            <a:chExt cx="2633950" cy="3718625"/>
          </a:xfrm>
        </p:grpSpPr>
        <p:sp>
          <p:nvSpPr>
            <p:cNvPr id="37" name="Google Shape;923;p81">
              <a:extLst>
                <a:ext uri="{FF2B5EF4-FFF2-40B4-BE49-F238E27FC236}">
                  <a16:creationId xmlns:a16="http://schemas.microsoft.com/office/drawing/2014/main" id="{9F3B6B7D-3F81-41A9-B06E-F1CDB6CFEB5D}"/>
                </a:ext>
              </a:extLst>
            </p:cNvPr>
            <p:cNvSpPr/>
            <p:nvPr/>
          </p:nvSpPr>
          <p:spPr>
            <a:xfrm>
              <a:off x="2959475" y="875000"/>
              <a:ext cx="2615325" cy="3718625"/>
            </a:xfrm>
            <a:custGeom>
              <a:avLst/>
              <a:gdLst/>
              <a:ahLst/>
              <a:cxnLst/>
              <a:rect l="l" t="t" r="r" b="b"/>
              <a:pathLst>
                <a:path w="104613" h="148745" extrusionOk="0">
                  <a:moveTo>
                    <a:pt x="24756" y="0"/>
                  </a:moveTo>
                  <a:cubicBezTo>
                    <a:pt x="23420" y="0"/>
                    <a:pt x="22205" y="316"/>
                    <a:pt x="21156" y="922"/>
                  </a:cubicBezTo>
                  <a:lnTo>
                    <a:pt x="4204" y="10786"/>
                  </a:lnTo>
                  <a:lnTo>
                    <a:pt x="4235" y="10771"/>
                  </a:lnTo>
                  <a:lnTo>
                    <a:pt x="4235" y="10771"/>
                  </a:lnTo>
                  <a:cubicBezTo>
                    <a:pt x="1753" y="12182"/>
                    <a:pt x="234" y="15222"/>
                    <a:pt x="218" y="19534"/>
                  </a:cubicBezTo>
                  <a:lnTo>
                    <a:pt x="32" y="88598"/>
                  </a:lnTo>
                  <a:cubicBezTo>
                    <a:pt x="1" y="97268"/>
                    <a:pt x="6096" y="107830"/>
                    <a:pt x="13634" y="112173"/>
                  </a:cubicBezTo>
                  <a:lnTo>
                    <a:pt x="73733" y="146883"/>
                  </a:lnTo>
                  <a:cubicBezTo>
                    <a:pt x="75921" y="148147"/>
                    <a:pt x="77997" y="148745"/>
                    <a:pt x="79839" y="148745"/>
                  </a:cubicBezTo>
                  <a:cubicBezTo>
                    <a:pt x="81249" y="148745"/>
                    <a:pt x="82521" y="148395"/>
                    <a:pt x="83603" y="147725"/>
                  </a:cubicBezTo>
                  <a:lnTo>
                    <a:pt x="83603" y="147725"/>
                  </a:lnTo>
                  <a:cubicBezTo>
                    <a:pt x="83549" y="147760"/>
                    <a:pt x="83500" y="147794"/>
                    <a:pt x="83442" y="147829"/>
                  </a:cubicBezTo>
                  <a:lnTo>
                    <a:pt x="100410" y="137965"/>
                  </a:lnTo>
                  <a:cubicBezTo>
                    <a:pt x="102860" y="136554"/>
                    <a:pt x="104380" y="133514"/>
                    <a:pt x="104395" y="129218"/>
                  </a:cubicBezTo>
                  <a:lnTo>
                    <a:pt x="104582" y="60153"/>
                  </a:lnTo>
                  <a:cubicBezTo>
                    <a:pt x="104613" y="51499"/>
                    <a:pt x="98517" y="40937"/>
                    <a:pt x="90980" y="36579"/>
                  </a:cubicBezTo>
                  <a:lnTo>
                    <a:pt x="30880" y="1868"/>
                  </a:lnTo>
                  <a:cubicBezTo>
                    <a:pt x="28678" y="601"/>
                    <a:pt x="26600" y="0"/>
                    <a:pt x="24756"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4;p81">
              <a:extLst>
                <a:ext uri="{FF2B5EF4-FFF2-40B4-BE49-F238E27FC236}">
                  <a16:creationId xmlns:a16="http://schemas.microsoft.com/office/drawing/2014/main" id="{E6C7DB42-EADE-4A30-BC23-C1C6FB144965}"/>
                </a:ext>
              </a:extLst>
            </p:cNvPr>
            <p:cNvSpPr/>
            <p:nvPr/>
          </p:nvSpPr>
          <p:spPr>
            <a:xfrm>
              <a:off x="5064125" y="4116675"/>
              <a:ext cx="523850" cy="465700"/>
            </a:xfrm>
            <a:custGeom>
              <a:avLst/>
              <a:gdLst/>
              <a:ahLst/>
              <a:cxnLst/>
              <a:rect l="l" t="t" r="r" b="b"/>
              <a:pathLst>
                <a:path w="20954" h="18628" extrusionOk="0">
                  <a:moveTo>
                    <a:pt x="20954" y="0"/>
                  </a:moveTo>
                  <a:lnTo>
                    <a:pt x="3987" y="9864"/>
                  </a:lnTo>
                  <a:cubicBezTo>
                    <a:pt x="3971" y="14161"/>
                    <a:pt x="2451" y="17201"/>
                    <a:pt x="1" y="18627"/>
                  </a:cubicBezTo>
                  <a:lnTo>
                    <a:pt x="16968" y="8763"/>
                  </a:lnTo>
                  <a:cubicBezTo>
                    <a:pt x="19418" y="7336"/>
                    <a:pt x="20938" y="4312"/>
                    <a:pt x="20954" y="0"/>
                  </a:cubicBezTo>
                  <a:close/>
                </a:path>
              </a:pathLst>
            </a:custGeom>
            <a:solidFill>
              <a:srgbClr val="54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5;p81">
              <a:extLst>
                <a:ext uri="{FF2B5EF4-FFF2-40B4-BE49-F238E27FC236}">
                  <a16:creationId xmlns:a16="http://schemas.microsoft.com/office/drawing/2014/main" id="{3EBDC6D7-756B-430C-AB97-DF01B8ACA7E2}"/>
                </a:ext>
              </a:extLst>
            </p:cNvPr>
            <p:cNvSpPr/>
            <p:nvPr/>
          </p:nvSpPr>
          <p:spPr>
            <a:xfrm>
              <a:off x="3082775" y="886625"/>
              <a:ext cx="666950" cy="293325"/>
            </a:xfrm>
            <a:custGeom>
              <a:avLst/>
              <a:gdLst/>
              <a:ahLst/>
              <a:cxnLst/>
              <a:rect l="l" t="t" r="r" b="b"/>
              <a:pathLst>
                <a:path w="26678" h="11733" extrusionOk="0">
                  <a:moveTo>
                    <a:pt x="22" y="10774"/>
                  </a:moveTo>
                  <a:cubicBezTo>
                    <a:pt x="15" y="10779"/>
                    <a:pt x="8" y="10783"/>
                    <a:pt x="1" y="10787"/>
                  </a:cubicBezTo>
                  <a:lnTo>
                    <a:pt x="22" y="10774"/>
                  </a:lnTo>
                  <a:close/>
                  <a:moveTo>
                    <a:pt x="20561" y="0"/>
                  </a:moveTo>
                  <a:cubicBezTo>
                    <a:pt x="19224" y="0"/>
                    <a:pt x="18011" y="316"/>
                    <a:pt x="16968" y="923"/>
                  </a:cubicBezTo>
                  <a:lnTo>
                    <a:pt x="22" y="10774"/>
                  </a:lnTo>
                  <a:lnTo>
                    <a:pt x="22" y="10774"/>
                  </a:lnTo>
                  <a:cubicBezTo>
                    <a:pt x="1065" y="10171"/>
                    <a:pt x="2270" y="9858"/>
                    <a:pt x="3595" y="9858"/>
                  </a:cubicBezTo>
                  <a:cubicBezTo>
                    <a:pt x="5441" y="9858"/>
                    <a:pt x="7520" y="10464"/>
                    <a:pt x="9725" y="11733"/>
                  </a:cubicBezTo>
                  <a:lnTo>
                    <a:pt x="26677" y="1869"/>
                  </a:lnTo>
                  <a:cubicBezTo>
                    <a:pt x="24484" y="601"/>
                    <a:pt x="22405" y="0"/>
                    <a:pt x="20561" y="0"/>
                  </a:cubicBez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6;p81">
              <a:extLst>
                <a:ext uri="{FF2B5EF4-FFF2-40B4-BE49-F238E27FC236}">
                  <a16:creationId xmlns:a16="http://schemas.microsoft.com/office/drawing/2014/main" id="{FF0A1371-073C-4FBC-8123-ABE4B802262A}"/>
                </a:ext>
              </a:extLst>
            </p:cNvPr>
            <p:cNvSpPr/>
            <p:nvPr/>
          </p:nvSpPr>
          <p:spPr>
            <a:xfrm>
              <a:off x="5163775" y="2390450"/>
              <a:ext cx="428875" cy="1972850"/>
            </a:xfrm>
            <a:custGeom>
              <a:avLst/>
              <a:gdLst/>
              <a:ahLst/>
              <a:cxnLst/>
              <a:rect l="l" t="t" r="r" b="b"/>
              <a:pathLst>
                <a:path w="17155" h="78914" extrusionOk="0">
                  <a:moveTo>
                    <a:pt x="17154" y="1"/>
                  </a:moveTo>
                  <a:lnTo>
                    <a:pt x="187" y="9849"/>
                  </a:lnTo>
                  <a:lnTo>
                    <a:pt x="1" y="78913"/>
                  </a:lnTo>
                  <a:lnTo>
                    <a:pt x="16952" y="69049"/>
                  </a:lnTo>
                  <a:lnTo>
                    <a:pt x="17154" y="1"/>
                  </a:ln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27;p81">
              <a:extLst>
                <a:ext uri="{FF2B5EF4-FFF2-40B4-BE49-F238E27FC236}">
                  <a16:creationId xmlns:a16="http://schemas.microsoft.com/office/drawing/2014/main" id="{BCFB7841-F685-4CDE-B81A-6C1411A4FFAB}"/>
                </a:ext>
              </a:extLst>
            </p:cNvPr>
            <p:cNvSpPr/>
            <p:nvPr/>
          </p:nvSpPr>
          <p:spPr>
            <a:xfrm>
              <a:off x="3325900" y="933325"/>
              <a:ext cx="1926300" cy="1114000"/>
            </a:xfrm>
            <a:custGeom>
              <a:avLst/>
              <a:gdLst/>
              <a:ahLst/>
              <a:cxnLst/>
              <a:rect l="l" t="t" r="r" b="b"/>
              <a:pathLst>
                <a:path w="77052" h="44560" extrusionOk="0">
                  <a:moveTo>
                    <a:pt x="16968" y="1"/>
                  </a:moveTo>
                  <a:lnTo>
                    <a:pt x="0" y="9865"/>
                  </a:lnTo>
                  <a:lnTo>
                    <a:pt x="60100" y="44560"/>
                  </a:lnTo>
                  <a:lnTo>
                    <a:pt x="77052" y="34696"/>
                  </a:lnTo>
                  <a:lnTo>
                    <a:pt x="169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28;p81">
              <a:extLst>
                <a:ext uri="{FF2B5EF4-FFF2-40B4-BE49-F238E27FC236}">
                  <a16:creationId xmlns:a16="http://schemas.microsoft.com/office/drawing/2014/main" id="{50680378-8B0A-4176-A8EA-FE3A2036C0BB}"/>
                </a:ext>
              </a:extLst>
            </p:cNvPr>
            <p:cNvSpPr/>
            <p:nvPr/>
          </p:nvSpPr>
          <p:spPr>
            <a:xfrm>
              <a:off x="4828375" y="1800700"/>
              <a:ext cx="765050" cy="836000"/>
            </a:xfrm>
            <a:custGeom>
              <a:avLst/>
              <a:gdLst/>
              <a:ahLst/>
              <a:cxnLst/>
              <a:rect l="l" t="t" r="r" b="b"/>
              <a:pathLst>
                <a:path w="30602" h="33440" extrusionOk="0">
                  <a:moveTo>
                    <a:pt x="16953" y="1"/>
                  </a:moveTo>
                  <a:lnTo>
                    <a:pt x="1" y="9865"/>
                  </a:lnTo>
                  <a:cubicBezTo>
                    <a:pt x="7538" y="14223"/>
                    <a:pt x="13634" y="24769"/>
                    <a:pt x="13603" y="33439"/>
                  </a:cubicBezTo>
                  <a:lnTo>
                    <a:pt x="30570" y="23591"/>
                  </a:lnTo>
                  <a:cubicBezTo>
                    <a:pt x="30601" y="14921"/>
                    <a:pt x="24506" y="4359"/>
                    <a:pt x="16953" y="1"/>
                  </a:cubicBezTo>
                  <a:close/>
                </a:path>
              </a:pathLst>
            </a:custGeom>
            <a:solidFill>
              <a:srgbClr val="ADD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9;p81">
              <a:extLst>
                <a:ext uri="{FF2B5EF4-FFF2-40B4-BE49-F238E27FC236}">
                  <a16:creationId xmlns:a16="http://schemas.microsoft.com/office/drawing/2014/main" id="{FEBBC10F-0E03-4E15-9774-FAA716DA0456}"/>
                </a:ext>
              </a:extLst>
            </p:cNvPr>
            <p:cNvSpPr/>
            <p:nvPr/>
          </p:nvSpPr>
          <p:spPr>
            <a:xfrm>
              <a:off x="3354975" y="1755350"/>
              <a:ext cx="1376500" cy="2303175"/>
            </a:xfrm>
            <a:custGeom>
              <a:avLst/>
              <a:gdLst/>
              <a:ahLst/>
              <a:cxnLst/>
              <a:rect l="l" t="t" r="r" b="b"/>
              <a:pathLst>
                <a:path w="55060" h="92127" extrusionOk="0">
                  <a:moveTo>
                    <a:pt x="3677" y="0"/>
                  </a:moveTo>
                  <a:cubicBezTo>
                    <a:pt x="1507" y="0"/>
                    <a:pt x="12" y="1724"/>
                    <a:pt x="1" y="4699"/>
                  </a:cubicBezTo>
                  <a:cubicBezTo>
                    <a:pt x="1" y="8903"/>
                    <a:pt x="2947" y="14021"/>
                    <a:pt x="6608" y="16130"/>
                  </a:cubicBezTo>
                  <a:cubicBezTo>
                    <a:pt x="7669" y="16744"/>
                    <a:pt x="8674" y="17035"/>
                    <a:pt x="9566" y="17035"/>
                  </a:cubicBezTo>
                  <a:cubicBezTo>
                    <a:pt x="11736" y="17035"/>
                    <a:pt x="13235" y="15314"/>
                    <a:pt x="13246" y="12346"/>
                  </a:cubicBezTo>
                  <a:cubicBezTo>
                    <a:pt x="13261" y="8143"/>
                    <a:pt x="10314" y="3024"/>
                    <a:pt x="6654" y="915"/>
                  </a:cubicBezTo>
                  <a:cubicBezTo>
                    <a:pt x="5585" y="294"/>
                    <a:pt x="4573" y="0"/>
                    <a:pt x="3677" y="0"/>
                  </a:cubicBezTo>
                  <a:close/>
                  <a:moveTo>
                    <a:pt x="885" y="18612"/>
                  </a:moveTo>
                  <a:lnTo>
                    <a:pt x="761" y="60829"/>
                  </a:lnTo>
                  <a:lnTo>
                    <a:pt x="12176" y="67420"/>
                  </a:lnTo>
                  <a:lnTo>
                    <a:pt x="12300" y="25203"/>
                  </a:lnTo>
                  <a:lnTo>
                    <a:pt x="885" y="18612"/>
                  </a:lnTo>
                  <a:close/>
                  <a:moveTo>
                    <a:pt x="19465" y="29329"/>
                  </a:moveTo>
                  <a:lnTo>
                    <a:pt x="19356" y="71561"/>
                  </a:lnTo>
                  <a:lnTo>
                    <a:pt x="30771" y="78153"/>
                  </a:lnTo>
                  <a:lnTo>
                    <a:pt x="30818" y="57261"/>
                  </a:lnTo>
                  <a:cubicBezTo>
                    <a:pt x="30830" y="53038"/>
                    <a:pt x="31371" y="49225"/>
                    <a:pt x="34311" y="49225"/>
                  </a:cubicBezTo>
                  <a:cubicBezTo>
                    <a:pt x="35203" y="49225"/>
                    <a:pt x="36317" y="49577"/>
                    <a:pt x="37704" y="50375"/>
                  </a:cubicBezTo>
                  <a:cubicBezTo>
                    <a:pt x="43551" y="53756"/>
                    <a:pt x="43613" y="60100"/>
                    <a:pt x="43598" y="65001"/>
                  </a:cubicBezTo>
                  <a:lnTo>
                    <a:pt x="43551" y="85535"/>
                  </a:lnTo>
                  <a:lnTo>
                    <a:pt x="54966" y="92127"/>
                  </a:lnTo>
                  <a:lnTo>
                    <a:pt x="55028" y="68971"/>
                  </a:lnTo>
                  <a:cubicBezTo>
                    <a:pt x="55059" y="57603"/>
                    <a:pt x="52950" y="47614"/>
                    <a:pt x="41380" y="40945"/>
                  </a:cubicBezTo>
                  <a:cubicBezTo>
                    <a:pt x="39054" y="39600"/>
                    <a:pt x="37047" y="39056"/>
                    <a:pt x="35386" y="39056"/>
                  </a:cubicBezTo>
                  <a:cubicBezTo>
                    <a:pt x="33083" y="39056"/>
                    <a:pt x="31447" y="40104"/>
                    <a:pt x="30554" y="41519"/>
                  </a:cubicBezTo>
                  <a:lnTo>
                    <a:pt x="30399" y="41426"/>
                  </a:lnTo>
                  <a:lnTo>
                    <a:pt x="30430" y="35672"/>
                  </a:lnTo>
                  <a:lnTo>
                    <a:pt x="19465" y="29329"/>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0;p81">
              <a:extLst>
                <a:ext uri="{FF2B5EF4-FFF2-40B4-BE49-F238E27FC236}">
                  <a16:creationId xmlns:a16="http://schemas.microsoft.com/office/drawing/2014/main" id="{4C2B8DBF-3289-465A-B3CF-B1042BD1386D}"/>
                </a:ext>
              </a:extLst>
            </p:cNvPr>
            <p:cNvSpPr/>
            <p:nvPr/>
          </p:nvSpPr>
          <p:spPr>
            <a:xfrm>
              <a:off x="3354975" y="1755525"/>
              <a:ext cx="331550" cy="1685350"/>
            </a:xfrm>
            <a:custGeom>
              <a:avLst/>
              <a:gdLst/>
              <a:ahLst/>
              <a:cxnLst/>
              <a:rect l="l" t="t" r="r" b="b"/>
              <a:pathLst>
                <a:path w="13262" h="67414" extrusionOk="0">
                  <a:moveTo>
                    <a:pt x="3679" y="0"/>
                  </a:moveTo>
                  <a:cubicBezTo>
                    <a:pt x="1507" y="0"/>
                    <a:pt x="12" y="1717"/>
                    <a:pt x="1" y="4692"/>
                  </a:cubicBezTo>
                  <a:cubicBezTo>
                    <a:pt x="1" y="8880"/>
                    <a:pt x="2947" y="14014"/>
                    <a:pt x="6608" y="16123"/>
                  </a:cubicBezTo>
                  <a:cubicBezTo>
                    <a:pt x="7676" y="16739"/>
                    <a:pt x="8687" y="17031"/>
                    <a:pt x="9582" y="17031"/>
                  </a:cubicBezTo>
                  <a:cubicBezTo>
                    <a:pt x="11753" y="17031"/>
                    <a:pt x="13246" y="15314"/>
                    <a:pt x="13246" y="12339"/>
                  </a:cubicBezTo>
                  <a:cubicBezTo>
                    <a:pt x="13261" y="8136"/>
                    <a:pt x="10299" y="3017"/>
                    <a:pt x="6654" y="908"/>
                  </a:cubicBezTo>
                  <a:cubicBezTo>
                    <a:pt x="5585" y="292"/>
                    <a:pt x="4575" y="0"/>
                    <a:pt x="3679" y="0"/>
                  </a:cubicBezTo>
                  <a:close/>
                  <a:moveTo>
                    <a:pt x="885" y="18605"/>
                  </a:moveTo>
                  <a:lnTo>
                    <a:pt x="761" y="60822"/>
                  </a:lnTo>
                  <a:lnTo>
                    <a:pt x="12176" y="67413"/>
                  </a:lnTo>
                  <a:lnTo>
                    <a:pt x="12300" y="25196"/>
                  </a:lnTo>
                  <a:lnTo>
                    <a:pt x="885" y="186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1;p81">
              <a:extLst>
                <a:ext uri="{FF2B5EF4-FFF2-40B4-BE49-F238E27FC236}">
                  <a16:creationId xmlns:a16="http://schemas.microsoft.com/office/drawing/2014/main" id="{FF529D5A-4BD8-485C-A58F-C4CA6847D003}"/>
                </a:ext>
              </a:extLst>
            </p:cNvPr>
            <p:cNvSpPr/>
            <p:nvPr/>
          </p:nvSpPr>
          <p:spPr>
            <a:xfrm>
              <a:off x="3838475" y="2488550"/>
              <a:ext cx="893000" cy="1569975"/>
            </a:xfrm>
            <a:custGeom>
              <a:avLst/>
              <a:gdLst/>
              <a:ahLst/>
              <a:cxnLst/>
              <a:rect l="l" t="t" r="r" b="b"/>
              <a:pathLst>
                <a:path w="35720" h="62799" extrusionOk="0">
                  <a:moveTo>
                    <a:pt x="125" y="1"/>
                  </a:moveTo>
                  <a:lnTo>
                    <a:pt x="1" y="42233"/>
                  </a:lnTo>
                  <a:lnTo>
                    <a:pt x="11416" y="48825"/>
                  </a:lnTo>
                  <a:lnTo>
                    <a:pt x="11478" y="27933"/>
                  </a:lnTo>
                  <a:cubicBezTo>
                    <a:pt x="11490" y="23710"/>
                    <a:pt x="12040" y="19897"/>
                    <a:pt x="14977" y="19897"/>
                  </a:cubicBezTo>
                  <a:cubicBezTo>
                    <a:pt x="15869" y="19897"/>
                    <a:pt x="16981" y="20249"/>
                    <a:pt x="18364" y="21047"/>
                  </a:cubicBezTo>
                  <a:cubicBezTo>
                    <a:pt x="24227" y="24428"/>
                    <a:pt x="24273" y="30772"/>
                    <a:pt x="24273" y="35673"/>
                  </a:cubicBezTo>
                  <a:lnTo>
                    <a:pt x="24211" y="56207"/>
                  </a:lnTo>
                  <a:lnTo>
                    <a:pt x="35626" y="62799"/>
                  </a:lnTo>
                  <a:lnTo>
                    <a:pt x="35688" y="39643"/>
                  </a:lnTo>
                  <a:cubicBezTo>
                    <a:pt x="35719" y="28275"/>
                    <a:pt x="33610" y="18286"/>
                    <a:pt x="22040" y="11617"/>
                  </a:cubicBezTo>
                  <a:cubicBezTo>
                    <a:pt x="19714" y="10272"/>
                    <a:pt x="17707" y="9728"/>
                    <a:pt x="16046" y="9728"/>
                  </a:cubicBezTo>
                  <a:cubicBezTo>
                    <a:pt x="13743" y="9728"/>
                    <a:pt x="12107" y="10776"/>
                    <a:pt x="11214" y="12191"/>
                  </a:cubicBezTo>
                  <a:lnTo>
                    <a:pt x="11075" y="12098"/>
                  </a:lnTo>
                  <a:lnTo>
                    <a:pt x="11090" y="6329"/>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922;p81">
            <a:extLst>
              <a:ext uri="{FF2B5EF4-FFF2-40B4-BE49-F238E27FC236}">
                <a16:creationId xmlns:a16="http://schemas.microsoft.com/office/drawing/2014/main" id="{49FD85EB-38E2-468F-9490-778AE308B139}"/>
              </a:ext>
            </a:extLst>
          </p:cNvPr>
          <p:cNvGrpSpPr/>
          <p:nvPr/>
        </p:nvGrpSpPr>
        <p:grpSpPr>
          <a:xfrm>
            <a:off x="2527989" y="4289717"/>
            <a:ext cx="348208" cy="491602"/>
            <a:chOff x="2959475" y="875000"/>
            <a:chExt cx="2633950" cy="3718625"/>
          </a:xfrm>
        </p:grpSpPr>
        <p:sp>
          <p:nvSpPr>
            <p:cNvPr id="47" name="Google Shape;923;p81">
              <a:extLst>
                <a:ext uri="{FF2B5EF4-FFF2-40B4-BE49-F238E27FC236}">
                  <a16:creationId xmlns:a16="http://schemas.microsoft.com/office/drawing/2014/main" id="{E5D5F97D-2FA4-467E-9587-319E383116C0}"/>
                </a:ext>
              </a:extLst>
            </p:cNvPr>
            <p:cNvSpPr/>
            <p:nvPr/>
          </p:nvSpPr>
          <p:spPr>
            <a:xfrm>
              <a:off x="2959475" y="875000"/>
              <a:ext cx="2615325" cy="3718625"/>
            </a:xfrm>
            <a:custGeom>
              <a:avLst/>
              <a:gdLst/>
              <a:ahLst/>
              <a:cxnLst/>
              <a:rect l="l" t="t" r="r" b="b"/>
              <a:pathLst>
                <a:path w="104613" h="148745" extrusionOk="0">
                  <a:moveTo>
                    <a:pt x="24756" y="0"/>
                  </a:moveTo>
                  <a:cubicBezTo>
                    <a:pt x="23420" y="0"/>
                    <a:pt x="22205" y="316"/>
                    <a:pt x="21156" y="922"/>
                  </a:cubicBezTo>
                  <a:lnTo>
                    <a:pt x="4204" y="10786"/>
                  </a:lnTo>
                  <a:lnTo>
                    <a:pt x="4235" y="10771"/>
                  </a:lnTo>
                  <a:lnTo>
                    <a:pt x="4235" y="10771"/>
                  </a:lnTo>
                  <a:cubicBezTo>
                    <a:pt x="1753" y="12182"/>
                    <a:pt x="234" y="15222"/>
                    <a:pt x="218" y="19534"/>
                  </a:cubicBezTo>
                  <a:lnTo>
                    <a:pt x="32" y="88598"/>
                  </a:lnTo>
                  <a:cubicBezTo>
                    <a:pt x="1" y="97268"/>
                    <a:pt x="6096" y="107830"/>
                    <a:pt x="13634" y="112173"/>
                  </a:cubicBezTo>
                  <a:lnTo>
                    <a:pt x="73733" y="146883"/>
                  </a:lnTo>
                  <a:cubicBezTo>
                    <a:pt x="75921" y="148147"/>
                    <a:pt x="77997" y="148745"/>
                    <a:pt x="79839" y="148745"/>
                  </a:cubicBezTo>
                  <a:cubicBezTo>
                    <a:pt x="81249" y="148745"/>
                    <a:pt x="82521" y="148395"/>
                    <a:pt x="83603" y="147725"/>
                  </a:cubicBezTo>
                  <a:lnTo>
                    <a:pt x="83603" y="147725"/>
                  </a:lnTo>
                  <a:cubicBezTo>
                    <a:pt x="83549" y="147760"/>
                    <a:pt x="83500" y="147794"/>
                    <a:pt x="83442" y="147829"/>
                  </a:cubicBezTo>
                  <a:lnTo>
                    <a:pt x="100410" y="137965"/>
                  </a:lnTo>
                  <a:cubicBezTo>
                    <a:pt x="102860" y="136554"/>
                    <a:pt x="104380" y="133514"/>
                    <a:pt x="104395" y="129218"/>
                  </a:cubicBezTo>
                  <a:lnTo>
                    <a:pt x="104582" y="60153"/>
                  </a:lnTo>
                  <a:cubicBezTo>
                    <a:pt x="104613" y="51499"/>
                    <a:pt x="98517" y="40937"/>
                    <a:pt x="90980" y="36579"/>
                  </a:cubicBezTo>
                  <a:lnTo>
                    <a:pt x="30880" y="1868"/>
                  </a:lnTo>
                  <a:cubicBezTo>
                    <a:pt x="28678" y="601"/>
                    <a:pt x="26600" y="0"/>
                    <a:pt x="24756"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24;p81">
              <a:extLst>
                <a:ext uri="{FF2B5EF4-FFF2-40B4-BE49-F238E27FC236}">
                  <a16:creationId xmlns:a16="http://schemas.microsoft.com/office/drawing/2014/main" id="{1A06DC7D-5EF5-4729-8691-530535DBBED2}"/>
                </a:ext>
              </a:extLst>
            </p:cNvPr>
            <p:cNvSpPr/>
            <p:nvPr/>
          </p:nvSpPr>
          <p:spPr>
            <a:xfrm>
              <a:off x="5064125" y="4116675"/>
              <a:ext cx="523850" cy="465700"/>
            </a:xfrm>
            <a:custGeom>
              <a:avLst/>
              <a:gdLst/>
              <a:ahLst/>
              <a:cxnLst/>
              <a:rect l="l" t="t" r="r" b="b"/>
              <a:pathLst>
                <a:path w="20954" h="18628" extrusionOk="0">
                  <a:moveTo>
                    <a:pt x="20954" y="0"/>
                  </a:moveTo>
                  <a:lnTo>
                    <a:pt x="3987" y="9864"/>
                  </a:lnTo>
                  <a:cubicBezTo>
                    <a:pt x="3971" y="14161"/>
                    <a:pt x="2451" y="17201"/>
                    <a:pt x="1" y="18627"/>
                  </a:cubicBezTo>
                  <a:lnTo>
                    <a:pt x="16968" y="8763"/>
                  </a:lnTo>
                  <a:cubicBezTo>
                    <a:pt x="19418" y="7336"/>
                    <a:pt x="20938" y="4312"/>
                    <a:pt x="20954" y="0"/>
                  </a:cubicBezTo>
                  <a:close/>
                </a:path>
              </a:pathLst>
            </a:custGeom>
            <a:solidFill>
              <a:srgbClr val="54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5;p81">
              <a:extLst>
                <a:ext uri="{FF2B5EF4-FFF2-40B4-BE49-F238E27FC236}">
                  <a16:creationId xmlns:a16="http://schemas.microsoft.com/office/drawing/2014/main" id="{5E4B067F-0AB3-4F27-851D-E1B3FFFDDC86}"/>
                </a:ext>
              </a:extLst>
            </p:cNvPr>
            <p:cNvSpPr/>
            <p:nvPr/>
          </p:nvSpPr>
          <p:spPr>
            <a:xfrm>
              <a:off x="3082775" y="886625"/>
              <a:ext cx="666950" cy="293325"/>
            </a:xfrm>
            <a:custGeom>
              <a:avLst/>
              <a:gdLst/>
              <a:ahLst/>
              <a:cxnLst/>
              <a:rect l="l" t="t" r="r" b="b"/>
              <a:pathLst>
                <a:path w="26678" h="11733" extrusionOk="0">
                  <a:moveTo>
                    <a:pt x="22" y="10774"/>
                  </a:moveTo>
                  <a:cubicBezTo>
                    <a:pt x="15" y="10779"/>
                    <a:pt x="8" y="10783"/>
                    <a:pt x="1" y="10787"/>
                  </a:cubicBezTo>
                  <a:lnTo>
                    <a:pt x="22" y="10774"/>
                  </a:lnTo>
                  <a:close/>
                  <a:moveTo>
                    <a:pt x="20561" y="0"/>
                  </a:moveTo>
                  <a:cubicBezTo>
                    <a:pt x="19224" y="0"/>
                    <a:pt x="18011" y="316"/>
                    <a:pt x="16968" y="923"/>
                  </a:cubicBezTo>
                  <a:lnTo>
                    <a:pt x="22" y="10774"/>
                  </a:lnTo>
                  <a:lnTo>
                    <a:pt x="22" y="10774"/>
                  </a:lnTo>
                  <a:cubicBezTo>
                    <a:pt x="1065" y="10171"/>
                    <a:pt x="2270" y="9858"/>
                    <a:pt x="3595" y="9858"/>
                  </a:cubicBezTo>
                  <a:cubicBezTo>
                    <a:pt x="5441" y="9858"/>
                    <a:pt x="7520" y="10464"/>
                    <a:pt x="9725" y="11733"/>
                  </a:cubicBezTo>
                  <a:lnTo>
                    <a:pt x="26677" y="1869"/>
                  </a:lnTo>
                  <a:cubicBezTo>
                    <a:pt x="24484" y="601"/>
                    <a:pt x="22405" y="0"/>
                    <a:pt x="20561" y="0"/>
                  </a:cubicBez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6;p81">
              <a:extLst>
                <a:ext uri="{FF2B5EF4-FFF2-40B4-BE49-F238E27FC236}">
                  <a16:creationId xmlns:a16="http://schemas.microsoft.com/office/drawing/2014/main" id="{6B0A4DA7-274D-465C-8892-1909AC03F62D}"/>
                </a:ext>
              </a:extLst>
            </p:cNvPr>
            <p:cNvSpPr/>
            <p:nvPr/>
          </p:nvSpPr>
          <p:spPr>
            <a:xfrm>
              <a:off x="5163775" y="2390450"/>
              <a:ext cx="428875" cy="1972850"/>
            </a:xfrm>
            <a:custGeom>
              <a:avLst/>
              <a:gdLst/>
              <a:ahLst/>
              <a:cxnLst/>
              <a:rect l="l" t="t" r="r" b="b"/>
              <a:pathLst>
                <a:path w="17155" h="78914" extrusionOk="0">
                  <a:moveTo>
                    <a:pt x="17154" y="1"/>
                  </a:moveTo>
                  <a:lnTo>
                    <a:pt x="187" y="9849"/>
                  </a:lnTo>
                  <a:lnTo>
                    <a:pt x="1" y="78913"/>
                  </a:lnTo>
                  <a:lnTo>
                    <a:pt x="16952" y="69049"/>
                  </a:lnTo>
                  <a:lnTo>
                    <a:pt x="17154" y="1"/>
                  </a:ln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7;p81">
              <a:extLst>
                <a:ext uri="{FF2B5EF4-FFF2-40B4-BE49-F238E27FC236}">
                  <a16:creationId xmlns:a16="http://schemas.microsoft.com/office/drawing/2014/main" id="{7EEEC0A6-3E2D-4968-9BCD-B2A9BF1F1A8F}"/>
                </a:ext>
              </a:extLst>
            </p:cNvPr>
            <p:cNvSpPr/>
            <p:nvPr/>
          </p:nvSpPr>
          <p:spPr>
            <a:xfrm>
              <a:off x="3325900" y="933325"/>
              <a:ext cx="1926300" cy="1114000"/>
            </a:xfrm>
            <a:custGeom>
              <a:avLst/>
              <a:gdLst/>
              <a:ahLst/>
              <a:cxnLst/>
              <a:rect l="l" t="t" r="r" b="b"/>
              <a:pathLst>
                <a:path w="77052" h="44560" extrusionOk="0">
                  <a:moveTo>
                    <a:pt x="16968" y="1"/>
                  </a:moveTo>
                  <a:lnTo>
                    <a:pt x="0" y="9865"/>
                  </a:lnTo>
                  <a:lnTo>
                    <a:pt x="60100" y="44560"/>
                  </a:lnTo>
                  <a:lnTo>
                    <a:pt x="77052" y="34696"/>
                  </a:lnTo>
                  <a:lnTo>
                    <a:pt x="169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8;p81">
              <a:extLst>
                <a:ext uri="{FF2B5EF4-FFF2-40B4-BE49-F238E27FC236}">
                  <a16:creationId xmlns:a16="http://schemas.microsoft.com/office/drawing/2014/main" id="{A9600F73-40E5-48D3-988B-6EFAA5000A66}"/>
                </a:ext>
              </a:extLst>
            </p:cNvPr>
            <p:cNvSpPr/>
            <p:nvPr/>
          </p:nvSpPr>
          <p:spPr>
            <a:xfrm>
              <a:off x="4828375" y="1800700"/>
              <a:ext cx="765050" cy="836000"/>
            </a:xfrm>
            <a:custGeom>
              <a:avLst/>
              <a:gdLst/>
              <a:ahLst/>
              <a:cxnLst/>
              <a:rect l="l" t="t" r="r" b="b"/>
              <a:pathLst>
                <a:path w="30602" h="33440" extrusionOk="0">
                  <a:moveTo>
                    <a:pt x="16953" y="1"/>
                  </a:moveTo>
                  <a:lnTo>
                    <a:pt x="1" y="9865"/>
                  </a:lnTo>
                  <a:cubicBezTo>
                    <a:pt x="7538" y="14223"/>
                    <a:pt x="13634" y="24769"/>
                    <a:pt x="13603" y="33439"/>
                  </a:cubicBezTo>
                  <a:lnTo>
                    <a:pt x="30570" y="23591"/>
                  </a:lnTo>
                  <a:cubicBezTo>
                    <a:pt x="30601" y="14921"/>
                    <a:pt x="24506" y="4359"/>
                    <a:pt x="16953" y="1"/>
                  </a:cubicBezTo>
                  <a:close/>
                </a:path>
              </a:pathLst>
            </a:custGeom>
            <a:solidFill>
              <a:srgbClr val="ADD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29;p81">
              <a:extLst>
                <a:ext uri="{FF2B5EF4-FFF2-40B4-BE49-F238E27FC236}">
                  <a16:creationId xmlns:a16="http://schemas.microsoft.com/office/drawing/2014/main" id="{BCAC3E6A-1DA4-4C9A-B0F7-DAE358E7C299}"/>
                </a:ext>
              </a:extLst>
            </p:cNvPr>
            <p:cNvSpPr/>
            <p:nvPr/>
          </p:nvSpPr>
          <p:spPr>
            <a:xfrm>
              <a:off x="3354975" y="1755350"/>
              <a:ext cx="1376500" cy="2303175"/>
            </a:xfrm>
            <a:custGeom>
              <a:avLst/>
              <a:gdLst/>
              <a:ahLst/>
              <a:cxnLst/>
              <a:rect l="l" t="t" r="r" b="b"/>
              <a:pathLst>
                <a:path w="55060" h="92127" extrusionOk="0">
                  <a:moveTo>
                    <a:pt x="3677" y="0"/>
                  </a:moveTo>
                  <a:cubicBezTo>
                    <a:pt x="1507" y="0"/>
                    <a:pt x="12" y="1724"/>
                    <a:pt x="1" y="4699"/>
                  </a:cubicBezTo>
                  <a:cubicBezTo>
                    <a:pt x="1" y="8903"/>
                    <a:pt x="2947" y="14021"/>
                    <a:pt x="6608" y="16130"/>
                  </a:cubicBezTo>
                  <a:cubicBezTo>
                    <a:pt x="7669" y="16744"/>
                    <a:pt x="8674" y="17035"/>
                    <a:pt x="9566" y="17035"/>
                  </a:cubicBezTo>
                  <a:cubicBezTo>
                    <a:pt x="11736" y="17035"/>
                    <a:pt x="13235" y="15314"/>
                    <a:pt x="13246" y="12346"/>
                  </a:cubicBezTo>
                  <a:cubicBezTo>
                    <a:pt x="13261" y="8143"/>
                    <a:pt x="10314" y="3024"/>
                    <a:pt x="6654" y="915"/>
                  </a:cubicBezTo>
                  <a:cubicBezTo>
                    <a:pt x="5585" y="294"/>
                    <a:pt x="4573" y="0"/>
                    <a:pt x="3677" y="0"/>
                  </a:cubicBezTo>
                  <a:close/>
                  <a:moveTo>
                    <a:pt x="885" y="18612"/>
                  </a:moveTo>
                  <a:lnTo>
                    <a:pt x="761" y="60829"/>
                  </a:lnTo>
                  <a:lnTo>
                    <a:pt x="12176" y="67420"/>
                  </a:lnTo>
                  <a:lnTo>
                    <a:pt x="12300" y="25203"/>
                  </a:lnTo>
                  <a:lnTo>
                    <a:pt x="885" y="18612"/>
                  </a:lnTo>
                  <a:close/>
                  <a:moveTo>
                    <a:pt x="19465" y="29329"/>
                  </a:moveTo>
                  <a:lnTo>
                    <a:pt x="19356" y="71561"/>
                  </a:lnTo>
                  <a:lnTo>
                    <a:pt x="30771" y="78153"/>
                  </a:lnTo>
                  <a:lnTo>
                    <a:pt x="30818" y="57261"/>
                  </a:lnTo>
                  <a:cubicBezTo>
                    <a:pt x="30830" y="53038"/>
                    <a:pt x="31371" y="49225"/>
                    <a:pt x="34311" y="49225"/>
                  </a:cubicBezTo>
                  <a:cubicBezTo>
                    <a:pt x="35203" y="49225"/>
                    <a:pt x="36317" y="49577"/>
                    <a:pt x="37704" y="50375"/>
                  </a:cubicBezTo>
                  <a:cubicBezTo>
                    <a:pt x="43551" y="53756"/>
                    <a:pt x="43613" y="60100"/>
                    <a:pt x="43598" y="65001"/>
                  </a:cubicBezTo>
                  <a:lnTo>
                    <a:pt x="43551" y="85535"/>
                  </a:lnTo>
                  <a:lnTo>
                    <a:pt x="54966" y="92127"/>
                  </a:lnTo>
                  <a:lnTo>
                    <a:pt x="55028" y="68971"/>
                  </a:lnTo>
                  <a:cubicBezTo>
                    <a:pt x="55059" y="57603"/>
                    <a:pt x="52950" y="47614"/>
                    <a:pt x="41380" y="40945"/>
                  </a:cubicBezTo>
                  <a:cubicBezTo>
                    <a:pt x="39054" y="39600"/>
                    <a:pt x="37047" y="39056"/>
                    <a:pt x="35386" y="39056"/>
                  </a:cubicBezTo>
                  <a:cubicBezTo>
                    <a:pt x="33083" y="39056"/>
                    <a:pt x="31447" y="40104"/>
                    <a:pt x="30554" y="41519"/>
                  </a:cubicBezTo>
                  <a:lnTo>
                    <a:pt x="30399" y="41426"/>
                  </a:lnTo>
                  <a:lnTo>
                    <a:pt x="30430" y="35672"/>
                  </a:lnTo>
                  <a:lnTo>
                    <a:pt x="19465" y="29329"/>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30;p81">
              <a:extLst>
                <a:ext uri="{FF2B5EF4-FFF2-40B4-BE49-F238E27FC236}">
                  <a16:creationId xmlns:a16="http://schemas.microsoft.com/office/drawing/2014/main" id="{BB0C770D-7BC8-4988-9B5A-BCDFF17B2B8B}"/>
                </a:ext>
              </a:extLst>
            </p:cNvPr>
            <p:cNvSpPr/>
            <p:nvPr/>
          </p:nvSpPr>
          <p:spPr>
            <a:xfrm>
              <a:off x="3354975" y="1755525"/>
              <a:ext cx="331550" cy="1685350"/>
            </a:xfrm>
            <a:custGeom>
              <a:avLst/>
              <a:gdLst/>
              <a:ahLst/>
              <a:cxnLst/>
              <a:rect l="l" t="t" r="r" b="b"/>
              <a:pathLst>
                <a:path w="13262" h="67414" extrusionOk="0">
                  <a:moveTo>
                    <a:pt x="3679" y="0"/>
                  </a:moveTo>
                  <a:cubicBezTo>
                    <a:pt x="1507" y="0"/>
                    <a:pt x="12" y="1717"/>
                    <a:pt x="1" y="4692"/>
                  </a:cubicBezTo>
                  <a:cubicBezTo>
                    <a:pt x="1" y="8880"/>
                    <a:pt x="2947" y="14014"/>
                    <a:pt x="6608" y="16123"/>
                  </a:cubicBezTo>
                  <a:cubicBezTo>
                    <a:pt x="7676" y="16739"/>
                    <a:pt x="8687" y="17031"/>
                    <a:pt x="9582" y="17031"/>
                  </a:cubicBezTo>
                  <a:cubicBezTo>
                    <a:pt x="11753" y="17031"/>
                    <a:pt x="13246" y="15314"/>
                    <a:pt x="13246" y="12339"/>
                  </a:cubicBezTo>
                  <a:cubicBezTo>
                    <a:pt x="13261" y="8136"/>
                    <a:pt x="10299" y="3017"/>
                    <a:pt x="6654" y="908"/>
                  </a:cubicBezTo>
                  <a:cubicBezTo>
                    <a:pt x="5585" y="292"/>
                    <a:pt x="4575" y="0"/>
                    <a:pt x="3679" y="0"/>
                  </a:cubicBezTo>
                  <a:close/>
                  <a:moveTo>
                    <a:pt x="885" y="18605"/>
                  </a:moveTo>
                  <a:lnTo>
                    <a:pt x="761" y="60822"/>
                  </a:lnTo>
                  <a:lnTo>
                    <a:pt x="12176" y="67413"/>
                  </a:lnTo>
                  <a:lnTo>
                    <a:pt x="12300" y="25196"/>
                  </a:lnTo>
                  <a:lnTo>
                    <a:pt x="885" y="186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31;p81">
              <a:extLst>
                <a:ext uri="{FF2B5EF4-FFF2-40B4-BE49-F238E27FC236}">
                  <a16:creationId xmlns:a16="http://schemas.microsoft.com/office/drawing/2014/main" id="{6BBD7872-40E6-4A73-9DB8-1CF3B6ECE0EC}"/>
                </a:ext>
              </a:extLst>
            </p:cNvPr>
            <p:cNvSpPr/>
            <p:nvPr/>
          </p:nvSpPr>
          <p:spPr>
            <a:xfrm>
              <a:off x="3838475" y="2488550"/>
              <a:ext cx="893000" cy="1569975"/>
            </a:xfrm>
            <a:custGeom>
              <a:avLst/>
              <a:gdLst/>
              <a:ahLst/>
              <a:cxnLst/>
              <a:rect l="l" t="t" r="r" b="b"/>
              <a:pathLst>
                <a:path w="35720" h="62799" extrusionOk="0">
                  <a:moveTo>
                    <a:pt x="125" y="1"/>
                  </a:moveTo>
                  <a:lnTo>
                    <a:pt x="1" y="42233"/>
                  </a:lnTo>
                  <a:lnTo>
                    <a:pt x="11416" y="48825"/>
                  </a:lnTo>
                  <a:lnTo>
                    <a:pt x="11478" y="27933"/>
                  </a:lnTo>
                  <a:cubicBezTo>
                    <a:pt x="11490" y="23710"/>
                    <a:pt x="12040" y="19897"/>
                    <a:pt x="14977" y="19897"/>
                  </a:cubicBezTo>
                  <a:cubicBezTo>
                    <a:pt x="15869" y="19897"/>
                    <a:pt x="16981" y="20249"/>
                    <a:pt x="18364" y="21047"/>
                  </a:cubicBezTo>
                  <a:cubicBezTo>
                    <a:pt x="24227" y="24428"/>
                    <a:pt x="24273" y="30772"/>
                    <a:pt x="24273" y="35673"/>
                  </a:cubicBezTo>
                  <a:lnTo>
                    <a:pt x="24211" y="56207"/>
                  </a:lnTo>
                  <a:lnTo>
                    <a:pt x="35626" y="62799"/>
                  </a:lnTo>
                  <a:lnTo>
                    <a:pt x="35688" y="39643"/>
                  </a:lnTo>
                  <a:cubicBezTo>
                    <a:pt x="35719" y="28275"/>
                    <a:pt x="33610" y="18286"/>
                    <a:pt x="22040" y="11617"/>
                  </a:cubicBezTo>
                  <a:cubicBezTo>
                    <a:pt x="19714" y="10272"/>
                    <a:pt x="17707" y="9728"/>
                    <a:pt x="16046" y="9728"/>
                  </a:cubicBezTo>
                  <a:cubicBezTo>
                    <a:pt x="13743" y="9728"/>
                    <a:pt x="12107" y="10776"/>
                    <a:pt x="11214" y="12191"/>
                  </a:cubicBezTo>
                  <a:lnTo>
                    <a:pt x="11075" y="12098"/>
                  </a:lnTo>
                  <a:lnTo>
                    <a:pt x="11090" y="6329"/>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922;p81">
            <a:extLst>
              <a:ext uri="{FF2B5EF4-FFF2-40B4-BE49-F238E27FC236}">
                <a16:creationId xmlns:a16="http://schemas.microsoft.com/office/drawing/2014/main" id="{74F7ADDD-5D9A-4ABC-B6FC-7DB8F83125D0}"/>
              </a:ext>
            </a:extLst>
          </p:cNvPr>
          <p:cNvGrpSpPr/>
          <p:nvPr/>
        </p:nvGrpSpPr>
        <p:grpSpPr>
          <a:xfrm>
            <a:off x="2507142" y="3034214"/>
            <a:ext cx="348208" cy="491602"/>
            <a:chOff x="2959475" y="875000"/>
            <a:chExt cx="2633950" cy="3718625"/>
          </a:xfrm>
        </p:grpSpPr>
        <p:sp>
          <p:nvSpPr>
            <p:cNvPr id="57" name="Google Shape;923;p81">
              <a:extLst>
                <a:ext uri="{FF2B5EF4-FFF2-40B4-BE49-F238E27FC236}">
                  <a16:creationId xmlns:a16="http://schemas.microsoft.com/office/drawing/2014/main" id="{97D4C8FD-1CEE-4A80-B056-EC6A9DA909B7}"/>
                </a:ext>
              </a:extLst>
            </p:cNvPr>
            <p:cNvSpPr/>
            <p:nvPr/>
          </p:nvSpPr>
          <p:spPr>
            <a:xfrm>
              <a:off x="2959475" y="875000"/>
              <a:ext cx="2615325" cy="3718625"/>
            </a:xfrm>
            <a:custGeom>
              <a:avLst/>
              <a:gdLst/>
              <a:ahLst/>
              <a:cxnLst/>
              <a:rect l="l" t="t" r="r" b="b"/>
              <a:pathLst>
                <a:path w="104613" h="148745" extrusionOk="0">
                  <a:moveTo>
                    <a:pt x="24756" y="0"/>
                  </a:moveTo>
                  <a:cubicBezTo>
                    <a:pt x="23420" y="0"/>
                    <a:pt x="22205" y="316"/>
                    <a:pt x="21156" y="922"/>
                  </a:cubicBezTo>
                  <a:lnTo>
                    <a:pt x="4204" y="10786"/>
                  </a:lnTo>
                  <a:lnTo>
                    <a:pt x="4235" y="10771"/>
                  </a:lnTo>
                  <a:lnTo>
                    <a:pt x="4235" y="10771"/>
                  </a:lnTo>
                  <a:cubicBezTo>
                    <a:pt x="1753" y="12182"/>
                    <a:pt x="234" y="15222"/>
                    <a:pt x="218" y="19534"/>
                  </a:cubicBezTo>
                  <a:lnTo>
                    <a:pt x="32" y="88598"/>
                  </a:lnTo>
                  <a:cubicBezTo>
                    <a:pt x="1" y="97268"/>
                    <a:pt x="6096" y="107830"/>
                    <a:pt x="13634" y="112173"/>
                  </a:cubicBezTo>
                  <a:lnTo>
                    <a:pt x="73733" y="146883"/>
                  </a:lnTo>
                  <a:cubicBezTo>
                    <a:pt x="75921" y="148147"/>
                    <a:pt x="77997" y="148745"/>
                    <a:pt x="79839" y="148745"/>
                  </a:cubicBezTo>
                  <a:cubicBezTo>
                    <a:pt x="81249" y="148745"/>
                    <a:pt x="82521" y="148395"/>
                    <a:pt x="83603" y="147725"/>
                  </a:cubicBezTo>
                  <a:lnTo>
                    <a:pt x="83603" y="147725"/>
                  </a:lnTo>
                  <a:cubicBezTo>
                    <a:pt x="83549" y="147760"/>
                    <a:pt x="83500" y="147794"/>
                    <a:pt x="83442" y="147829"/>
                  </a:cubicBezTo>
                  <a:lnTo>
                    <a:pt x="100410" y="137965"/>
                  </a:lnTo>
                  <a:cubicBezTo>
                    <a:pt x="102860" y="136554"/>
                    <a:pt x="104380" y="133514"/>
                    <a:pt x="104395" y="129218"/>
                  </a:cubicBezTo>
                  <a:lnTo>
                    <a:pt x="104582" y="60153"/>
                  </a:lnTo>
                  <a:cubicBezTo>
                    <a:pt x="104613" y="51499"/>
                    <a:pt x="98517" y="40937"/>
                    <a:pt x="90980" y="36579"/>
                  </a:cubicBezTo>
                  <a:lnTo>
                    <a:pt x="30880" y="1868"/>
                  </a:lnTo>
                  <a:cubicBezTo>
                    <a:pt x="28678" y="601"/>
                    <a:pt x="26600" y="0"/>
                    <a:pt x="24756"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4;p81">
              <a:extLst>
                <a:ext uri="{FF2B5EF4-FFF2-40B4-BE49-F238E27FC236}">
                  <a16:creationId xmlns:a16="http://schemas.microsoft.com/office/drawing/2014/main" id="{0D330C54-7BFF-4182-9F7E-97DE4F7BF70C}"/>
                </a:ext>
              </a:extLst>
            </p:cNvPr>
            <p:cNvSpPr/>
            <p:nvPr/>
          </p:nvSpPr>
          <p:spPr>
            <a:xfrm>
              <a:off x="5064125" y="4116675"/>
              <a:ext cx="523850" cy="465700"/>
            </a:xfrm>
            <a:custGeom>
              <a:avLst/>
              <a:gdLst/>
              <a:ahLst/>
              <a:cxnLst/>
              <a:rect l="l" t="t" r="r" b="b"/>
              <a:pathLst>
                <a:path w="20954" h="18628" extrusionOk="0">
                  <a:moveTo>
                    <a:pt x="20954" y="0"/>
                  </a:moveTo>
                  <a:lnTo>
                    <a:pt x="3987" y="9864"/>
                  </a:lnTo>
                  <a:cubicBezTo>
                    <a:pt x="3971" y="14161"/>
                    <a:pt x="2451" y="17201"/>
                    <a:pt x="1" y="18627"/>
                  </a:cubicBezTo>
                  <a:lnTo>
                    <a:pt x="16968" y="8763"/>
                  </a:lnTo>
                  <a:cubicBezTo>
                    <a:pt x="19418" y="7336"/>
                    <a:pt x="20938" y="4312"/>
                    <a:pt x="20954" y="0"/>
                  </a:cubicBezTo>
                  <a:close/>
                </a:path>
              </a:pathLst>
            </a:custGeom>
            <a:solidFill>
              <a:srgbClr val="54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5;p81">
              <a:extLst>
                <a:ext uri="{FF2B5EF4-FFF2-40B4-BE49-F238E27FC236}">
                  <a16:creationId xmlns:a16="http://schemas.microsoft.com/office/drawing/2014/main" id="{3EC33CB4-EAEE-411A-B4C8-B17A869E6E5E}"/>
                </a:ext>
              </a:extLst>
            </p:cNvPr>
            <p:cNvSpPr/>
            <p:nvPr/>
          </p:nvSpPr>
          <p:spPr>
            <a:xfrm>
              <a:off x="3082775" y="886625"/>
              <a:ext cx="666950" cy="293325"/>
            </a:xfrm>
            <a:custGeom>
              <a:avLst/>
              <a:gdLst/>
              <a:ahLst/>
              <a:cxnLst/>
              <a:rect l="l" t="t" r="r" b="b"/>
              <a:pathLst>
                <a:path w="26678" h="11733" extrusionOk="0">
                  <a:moveTo>
                    <a:pt x="22" y="10774"/>
                  </a:moveTo>
                  <a:cubicBezTo>
                    <a:pt x="15" y="10779"/>
                    <a:pt x="8" y="10783"/>
                    <a:pt x="1" y="10787"/>
                  </a:cubicBezTo>
                  <a:lnTo>
                    <a:pt x="22" y="10774"/>
                  </a:lnTo>
                  <a:close/>
                  <a:moveTo>
                    <a:pt x="20561" y="0"/>
                  </a:moveTo>
                  <a:cubicBezTo>
                    <a:pt x="19224" y="0"/>
                    <a:pt x="18011" y="316"/>
                    <a:pt x="16968" y="923"/>
                  </a:cubicBezTo>
                  <a:lnTo>
                    <a:pt x="22" y="10774"/>
                  </a:lnTo>
                  <a:lnTo>
                    <a:pt x="22" y="10774"/>
                  </a:lnTo>
                  <a:cubicBezTo>
                    <a:pt x="1065" y="10171"/>
                    <a:pt x="2270" y="9858"/>
                    <a:pt x="3595" y="9858"/>
                  </a:cubicBezTo>
                  <a:cubicBezTo>
                    <a:pt x="5441" y="9858"/>
                    <a:pt x="7520" y="10464"/>
                    <a:pt x="9725" y="11733"/>
                  </a:cubicBezTo>
                  <a:lnTo>
                    <a:pt x="26677" y="1869"/>
                  </a:lnTo>
                  <a:cubicBezTo>
                    <a:pt x="24484" y="601"/>
                    <a:pt x="22405" y="0"/>
                    <a:pt x="20561" y="0"/>
                  </a:cubicBez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26;p81">
              <a:extLst>
                <a:ext uri="{FF2B5EF4-FFF2-40B4-BE49-F238E27FC236}">
                  <a16:creationId xmlns:a16="http://schemas.microsoft.com/office/drawing/2014/main" id="{EEFD34FE-4A17-4DCC-AD61-902EFA996145}"/>
                </a:ext>
              </a:extLst>
            </p:cNvPr>
            <p:cNvSpPr/>
            <p:nvPr/>
          </p:nvSpPr>
          <p:spPr>
            <a:xfrm>
              <a:off x="5163775" y="2390450"/>
              <a:ext cx="428875" cy="1972850"/>
            </a:xfrm>
            <a:custGeom>
              <a:avLst/>
              <a:gdLst/>
              <a:ahLst/>
              <a:cxnLst/>
              <a:rect l="l" t="t" r="r" b="b"/>
              <a:pathLst>
                <a:path w="17155" h="78914" extrusionOk="0">
                  <a:moveTo>
                    <a:pt x="17154" y="1"/>
                  </a:moveTo>
                  <a:lnTo>
                    <a:pt x="187" y="9849"/>
                  </a:lnTo>
                  <a:lnTo>
                    <a:pt x="1" y="78913"/>
                  </a:lnTo>
                  <a:lnTo>
                    <a:pt x="16952" y="69049"/>
                  </a:lnTo>
                  <a:lnTo>
                    <a:pt x="17154" y="1"/>
                  </a:ln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27;p81">
              <a:extLst>
                <a:ext uri="{FF2B5EF4-FFF2-40B4-BE49-F238E27FC236}">
                  <a16:creationId xmlns:a16="http://schemas.microsoft.com/office/drawing/2014/main" id="{510E1ACE-C362-4987-BEFF-1F8A9C387F6D}"/>
                </a:ext>
              </a:extLst>
            </p:cNvPr>
            <p:cNvSpPr/>
            <p:nvPr/>
          </p:nvSpPr>
          <p:spPr>
            <a:xfrm>
              <a:off x="3325900" y="933325"/>
              <a:ext cx="1926300" cy="1114000"/>
            </a:xfrm>
            <a:custGeom>
              <a:avLst/>
              <a:gdLst/>
              <a:ahLst/>
              <a:cxnLst/>
              <a:rect l="l" t="t" r="r" b="b"/>
              <a:pathLst>
                <a:path w="77052" h="44560" extrusionOk="0">
                  <a:moveTo>
                    <a:pt x="16968" y="1"/>
                  </a:moveTo>
                  <a:lnTo>
                    <a:pt x="0" y="9865"/>
                  </a:lnTo>
                  <a:lnTo>
                    <a:pt x="60100" y="44560"/>
                  </a:lnTo>
                  <a:lnTo>
                    <a:pt x="77052" y="34696"/>
                  </a:lnTo>
                  <a:lnTo>
                    <a:pt x="169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28;p81">
              <a:extLst>
                <a:ext uri="{FF2B5EF4-FFF2-40B4-BE49-F238E27FC236}">
                  <a16:creationId xmlns:a16="http://schemas.microsoft.com/office/drawing/2014/main" id="{5156A3E2-D0A3-4136-8902-7D246D6E1CAB}"/>
                </a:ext>
              </a:extLst>
            </p:cNvPr>
            <p:cNvSpPr/>
            <p:nvPr/>
          </p:nvSpPr>
          <p:spPr>
            <a:xfrm>
              <a:off x="4828375" y="1800700"/>
              <a:ext cx="765050" cy="836000"/>
            </a:xfrm>
            <a:custGeom>
              <a:avLst/>
              <a:gdLst/>
              <a:ahLst/>
              <a:cxnLst/>
              <a:rect l="l" t="t" r="r" b="b"/>
              <a:pathLst>
                <a:path w="30602" h="33440" extrusionOk="0">
                  <a:moveTo>
                    <a:pt x="16953" y="1"/>
                  </a:moveTo>
                  <a:lnTo>
                    <a:pt x="1" y="9865"/>
                  </a:lnTo>
                  <a:cubicBezTo>
                    <a:pt x="7538" y="14223"/>
                    <a:pt x="13634" y="24769"/>
                    <a:pt x="13603" y="33439"/>
                  </a:cubicBezTo>
                  <a:lnTo>
                    <a:pt x="30570" y="23591"/>
                  </a:lnTo>
                  <a:cubicBezTo>
                    <a:pt x="30601" y="14921"/>
                    <a:pt x="24506" y="4359"/>
                    <a:pt x="16953" y="1"/>
                  </a:cubicBezTo>
                  <a:close/>
                </a:path>
              </a:pathLst>
            </a:custGeom>
            <a:solidFill>
              <a:srgbClr val="ADD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29;p81">
              <a:extLst>
                <a:ext uri="{FF2B5EF4-FFF2-40B4-BE49-F238E27FC236}">
                  <a16:creationId xmlns:a16="http://schemas.microsoft.com/office/drawing/2014/main" id="{180FCCFB-2DB5-4058-9A0A-451F9E6FF07C}"/>
                </a:ext>
              </a:extLst>
            </p:cNvPr>
            <p:cNvSpPr/>
            <p:nvPr/>
          </p:nvSpPr>
          <p:spPr>
            <a:xfrm>
              <a:off x="3354975" y="1755350"/>
              <a:ext cx="1376500" cy="2303175"/>
            </a:xfrm>
            <a:custGeom>
              <a:avLst/>
              <a:gdLst/>
              <a:ahLst/>
              <a:cxnLst/>
              <a:rect l="l" t="t" r="r" b="b"/>
              <a:pathLst>
                <a:path w="55060" h="92127" extrusionOk="0">
                  <a:moveTo>
                    <a:pt x="3677" y="0"/>
                  </a:moveTo>
                  <a:cubicBezTo>
                    <a:pt x="1507" y="0"/>
                    <a:pt x="12" y="1724"/>
                    <a:pt x="1" y="4699"/>
                  </a:cubicBezTo>
                  <a:cubicBezTo>
                    <a:pt x="1" y="8903"/>
                    <a:pt x="2947" y="14021"/>
                    <a:pt x="6608" y="16130"/>
                  </a:cubicBezTo>
                  <a:cubicBezTo>
                    <a:pt x="7669" y="16744"/>
                    <a:pt x="8674" y="17035"/>
                    <a:pt x="9566" y="17035"/>
                  </a:cubicBezTo>
                  <a:cubicBezTo>
                    <a:pt x="11736" y="17035"/>
                    <a:pt x="13235" y="15314"/>
                    <a:pt x="13246" y="12346"/>
                  </a:cubicBezTo>
                  <a:cubicBezTo>
                    <a:pt x="13261" y="8143"/>
                    <a:pt x="10314" y="3024"/>
                    <a:pt x="6654" y="915"/>
                  </a:cubicBezTo>
                  <a:cubicBezTo>
                    <a:pt x="5585" y="294"/>
                    <a:pt x="4573" y="0"/>
                    <a:pt x="3677" y="0"/>
                  </a:cubicBezTo>
                  <a:close/>
                  <a:moveTo>
                    <a:pt x="885" y="18612"/>
                  </a:moveTo>
                  <a:lnTo>
                    <a:pt x="761" y="60829"/>
                  </a:lnTo>
                  <a:lnTo>
                    <a:pt x="12176" y="67420"/>
                  </a:lnTo>
                  <a:lnTo>
                    <a:pt x="12300" y="25203"/>
                  </a:lnTo>
                  <a:lnTo>
                    <a:pt x="885" y="18612"/>
                  </a:lnTo>
                  <a:close/>
                  <a:moveTo>
                    <a:pt x="19465" y="29329"/>
                  </a:moveTo>
                  <a:lnTo>
                    <a:pt x="19356" y="71561"/>
                  </a:lnTo>
                  <a:lnTo>
                    <a:pt x="30771" y="78153"/>
                  </a:lnTo>
                  <a:lnTo>
                    <a:pt x="30818" y="57261"/>
                  </a:lnTo>
                  <a:cubicBezTo>
                    <a:pt x="30830" y="53038"/>
                    <a:pt x="31371" y="49225"/>
                    <a:pt x="34311" y="49225"/>
                  </a:cubicBezTo>
                  <a:cubicBezTo>
                    <a:pt x="35203" y="49225"/>
                    <a:pt x="36317" y="49577"/>
                    <a:pt x="37704" y="50375"/>
                  </a:cubicBezTo>
                  <a:cubicBezTo>
                    <a:pt x="43551" y="53756"/>
                    <a:pt x="43613" y="60100"/>
                    <a:pt x="43598" y="65001"/>
                  </a:cubicBezTo>
                  <a:lnTo>
                    <a:pt x="43551" y="85535"/>
                  </a:lnTo>
                  <a:lnTo>
                    <a:pt x="54966" y="92127"/>
                  </a:lnTo>
                  <a:lnTo>
                    <a:pt x="55028" y="68971"/>
                  </a:lnTo>
                  <a:cubicBezTo>
                    <a:pt x="55059" y="57603"/>
                    <a:pt x="52950" y="47614"/>
                    <a:pt x="41380" y="40945"/>
                  </a:cubicBezTo>
                  <a:cubicBezTo>
                    <a:pt x="39054" y="39600"/>
                    <a:pt x="37047" y="39056"/>
                    <a:pt x="35386" y="39056"/>
                  </a:cubicBezTo>
                  <a:cubicBezTo>
                    <a:pt x="33083" y="39056"/>
                    <a:pt x="31447" y="40104"/>
                    <a:pt x="30554" y="41519"/>
                  </a:cubicBezTo>
                  <a:lnTo>
                    <a:pt x="30399" y="41426"/>
                  </a:lnTo>
                  <a:lnTo>
                    <a:pt x="30430" y="35672"/>
                  </a:lnTo>
                  <a:lnTo>
                    <a:pt x="19465" y="29329"/>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30;p81">
              <a:extLst>
                <a:ext uri="{FF2B5EF4-FFF2-40B4-BE49-F238E27FC236}">
                  <a16:creationId xmlns:a16="http://schemas.microsoft.com/office/drawing/2014/main" id="{19F0E727-5F4D-4E42-A7F5-627F5E208742}"/>
                </a:ext>
              </a:extLst>
            </p:cNvPr>
            <p:cNvSpPr/>
            <p:nvPr/>
          </p:nvSpPr>
          <p:spPr>
            <a:xfrm>
              <a:off x="3354975" y="1755525"/>
              <a:ext cx="331550" cy="1685350"/>
            </a:xfrm>
            <a:custGeom>
              <a:avLst/>
              <a:gdLst/>
              <a:ahLst/>
              <a:cxnLst/>
              <a:rect l="l" t="t" r="r" b="b"/>
              <a:pathLst>
                <a:path w="13262" h="67414" extrusionOk="0">
                  <a:moveTo>
                    <a:pt x="3679" y="0"/>
                  </a:moveTo>
                  <a:cubicBezTo>
                    <a:pt x="1507" y="0"/>
                    <a:pt x="12" y="1717"/>
                    <a:pt x="1" y="4692"/>
                  </a:cubicBezTo>
                  <a:cubicBezTo>
                    <a:pt x="1" y="8880"/>
                    <a:pt x="2947" y="14014"/>
                    <a:pt x="6608" y="16123"/>
                  </a:cubicBezTo>
                  <a:cubicBezTo>
                    <a:pt x="7676" y="16739"/>
                    <a:pt x="8687" y="17031"/>
                    <a:pt x="9582" y="17031"/>
                  </a:cubicBezTo>
                  <a:cubicBezTo>
                    <a:pt x="11753" y="17031"/>
                    <a:pt x="13246" y="15314"/>
                    <a:pt x="13246" y="12339"/>
                  </a:cubicBezTo>
                  <a:cubicBezTo>
                    <a:pt x="13261" y="8136"/>
                    <a:pt x="10299" y="3017"/>
                    <a:pt x="6654" y="908"/>
                  </a:cubicBezTo>
                  <a:cubicBezTo>
                    <a:pt x="5585" y="292"/>
                    <a:pt x="4575" y="0"/>
                    <a:pt x="3679" y="0"/>
                  </a:cubicBezTo>
                  <a:close/>
                  <a:moveTo>
                    <a:pt x="885" y="18605"/>
                  </a:moveTo>
                  <a:lnTo>
                    <a:pt x="761" y="60822"/>
                  </a:lnTo>
                  <a:lnTo>
                    <a:pt x="12176" y="67413"/>
                  </a:lnTo>
                  <a:lnTo>
                    <a:pt x="12300" y="25196"/>
                  </a:lnTo>
                  <a:lnTo>
                    <a:pt x="885" y="186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31;p81">
              <a:extLst>
                <a:ext uri="{FF2B5EF4-FFF2-40B4-BE49-F238E27FC236}">
                  <a16:creationId xmlns:a16="http://schemas.microsoft.com/office/drawing/2014/main" id="{731F056B-0623-451A-AC3C-EF411AE1E515}"/>
                </a:ext>
              </a:extLst>
            </p:cNvPr>
            <p:cNvSpPr/>
            <p:nvPr/>
          </p:nvSpPr>
          <p:spPr>
            <a:xfrm>
              <a:off x="3838475" y="2488550"/>
              <a:ext cx="893000" cy="1569975"/>
            </a:xfrm>
            <a:custGeom>
              <a:avLst/>
              <a:gdLst/>
              <a:ahLst/>
              <a:cxnLst/>
              <a:rect l="l" t="t" r="r" b="b"/>
              <a:pathLst>
                <a:path w="35720" h="62799" extrusionOk="0">
                  <a:moveTo>
                    <a:pt x="125" y="1"/>
                  </a:moveTo>
                  <a:lnTo>
                    <a:pt x="1" y="42233"/>
                  </a:lnTo>
                  <a:lnTo>
                    <a:pt x="11416" y="48825"/>
                  </a:lnTo>
                  <a:lnTo>
                    <a:pt x="11478" y="27933"/>
                  </a:lnTo>
                  <a:cubicBezTo>
                    <a:pt x="11490" y="23710"/>
                    <a:pt x="12040" y="19897"/>
                    <a:pt x="14977" y="19897"/>
                  </a:cubicBezTo>
                  <a:cubicBezTo>
                    <a:pt x="15869" y="19897"/>
                    <a:pt x="16981" y="20249"/>
                    <a:pt x="18364" y="21047"/>
                  </a:cubicBezTo>
                  <a:cubicBezTo>
                    <a:pt x="24227" y="24428"/>
                    <a:pt x="24273" y="30772"/>
                    <a:pt x="24273" y="35673"/>
                  </a:cubicBezTo>
                  <a:lnTo>
                    <a:pt x="24211" y="56207"/>
                  </a:lnTo>
                  <a:lnTo>
                    <a:pt x="35626" y="62799"/>
                  </a:lnTo>
                  <a:lnTo>
                    <a:pt x="35688" y="39643"/>
                  </a:lnTo>
                  <a:cubicBezTo>
                    <a:pt x="35719" y="28275"/>
                    <a:pt x="33610" y="18286"/>
                    <a:pt x="22040" y="11617"/>
                  </a:cubicBezTo>
                  <a:cubicBezTo>
                    <a:pt x="19714" y="10272"/>
                    <a:pt x="17707" y="9728"/>
                    <a:pt x="16046" y="9728"/>
                  </a:cubicBezTo>
                  <a:cubicBezTo>
                    <a:pt x="13743" y="9728"/>
                    <a:pt x="12107" y="10776"/>
                    <a:pt x="11214" y="12191"/>
                  </a:cubicBezTo>
                  <a:lnTo>
                    <a:pt x="11075" y="12098"/>
                  </a:lnTo>
                  <a:lnTo>
                    <a:pt x="11090" y="6329"/>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صورة 5">
            <a:extLst>
              <a:ext uri="{FF2B5EF4-FFF2-40B4-BE49-F238E27FC236}">
                <a16:creationId xmlns:a16="http://schemas.microsoft.com/office/drawing/2014/main" id="{ABB725A5-D581-4CC1-A92A-4DA1930BAF52}"/>
              </a:ext>
            </a:extLst>
          </p:cNvPr>
          <p:cNvPicPr>
            <a:picLocks noChangeAspect="1"/>
          </p:cNvPicPr>
          <p:nvPr/>
        </p:nvPicPr>
        <p:blipFill>
          <a:blip r:embed="rId4"/>
          <a:stretch>
            <a:fillRect/>
          </a:stretch>
        </p:blipFill>
        <p:spPr>
          <a:xfrm>
            <a:off x="651728" y="4444775"/>
            <a:ext cx="640404" cy="640404"/>
          </a:xfrm>
          <a:prstGeom prst="rect">
            <a:avLst/>
          </a:prstGeom>
        </p:spPr>
      </p:pic>
      <p:sp>
        <p:nvSpPr>
          <p:cNvPr id="7" name="مربع نص 6">
            <a:extLst>
              <a:ext uri="{FF2B5EF4-FFF2-40B4-BE49-F238E27FC236}">
                <a16:creationId xmlns:a16="http://schemas.microsoft.com/office/drawing/2014/main" id="{AE0541E5-43CD-4026-BDC8-EAEA84AD792E}"/>
              </a:ext>
            </a:extLst>
          </p:cNvPr>
          <p:cNvSpPr txBox="1"/>
          <p:nvPr/>
        </p:nvSpPr>
        <p:spPr>
          <a:xfrm>
            <a:off x="1515899" y="3793812"/>
            <a:ext cx="978153" cy="338554"/>
          </a:xfrm>
          <a:prstGeom prst="rect">
            <a:avLst/>
          </a:prstGeom>
          <a:noFill/>
        </p:spPr>
        <p:txBody>
          <a:bodyPr wrap="none" rtlCol="1">
            <a:spAutoFit/>
          </a:bodyPr>
          <a:lstStyle/>
          <a:p>
            <a:r>
              <a:rPr lang="ar-SA" sz="1600" b="1" dirty="0">
                <a:solidFill>
                  <a:schemeClr val="bg1"/>
                </a:solidFill>
              </a:rPr>
              <a:t>مها الحرقان</a:t>
            </a:r>
          </a:p>
        </p:txBody>
      </p:sp>
      <p:sp>
        <p:nvSpPr>
          <p:cNvPr id="69" name="مربع نص 68">
            <a:extLst>
              <a:ext uri="{FF2B5EF4-FFF2-40B4-BE49-F238E27FC236}">
                <a16:creationId xmlns:a16="http://schemas.microsoft.com/office/drawing/2014/main" id="{E0BED11D-CD35-4391-B19E-AB7DB870330E}"/>
              </a:ext>
            </a:extLst>
          </p:cNvPr>
          <p:cNvSpPr txBox="1"/>
          <p:nvPr/>
        </p:nvSpPr>
        <p:spPr>
          <a:xfrm>
            <a:off x="1515899" y="3108390"/>
            <a:ext cx="920445" cy="338554"/>
          </a:xfrm>
          <a:prstGeom prst="rect">
            <a:avLst/>
          </a:prstGeom>
          <a:noFill/>
        </p:spPr>
        <p:txBody>
          <a:bodyPr wrap="none" rtlCol="1">
            <a:spAutoFit/>
          </a:bodyPr>
          <a:lstStyle/>
          <a:p>
            <a:r>
              <a:rPr lang="ar-SA" sz="1600" b="1" dirty="0">
                <a:solidFill>
                  <a:schemeClr val="bg1"/>
                </a:solidFill>
              </a:rPr>
              <a:t>ايلاف طلال</a:t>
            </a:r>
          </a:p>
        </p:txBody>
      </p:sp>
      <p:sp>
        <p:nvSpPr>
          <p:cNvPr id="70" name="مربع نص 69">
            <a:extLst>
              <a:ext uri="{FF2B5EF4-FFF2-40B4-BE49-F238E27FC236}">
                <a16:creationId xmlns:a16="http://schemas.microsoft.com/office/drawing/2014/main" id="{1E83DEDE-391D-48D1-8774-CE9EA70D5A20}"/>
              </a:ext>
            </a:extLst>
          </p:cNvPr>
          <p:cNvSpPr txBox="1"/>
          <p:nvPr/>
        </p:nvSpPr>
        <p:spPr>
          <a:xfrm>
            <a:off x="1494454" y="4442898"/>
            <a:ext cx="1018227" cy="338554"/>
          </a:xfrm>
          <a:prstGeom prst="rect">
            <a:avLst/>
          </a:prstGeom>
          <a:noFill/>
        </p:spPr>
        <p:txBody>
          <a:bodyPr wrap="none" rtlCol="1">
            <a:spAutoFit/>
          </a:bodyPr>
          <a:lstStyle/>
          <a:p>
            <a:r>
              <a:rPr lang="ar-SA" sz="1600" b="1" dirty="0">
                <a:solidFill>
                  <a:schemeClr val="bg1"/>
                </a:solidFill>
              </a:rPr>
              <a:t>مها العدواني</a:t>
            </a:r>
          </a:p>
        </p:txBody>
      </p:sp>
      <p:pic>
        <p:nvPicPr>
          <p:cNvPr id="9" name="صورة 8">
            <a:extLst>
              <a:ext uri="{FF2B5EF4-FFF2-40B4-BE49-F238E27FC236}">
                <a16:creationId xmlns:a16="http://schemas.microsoft.com/office/drawing/2014/main" id="{8F080F26-86FA-4A3F-8E1F-D96AA8984BD3}"/>
              </a:ext>
            </a:extLst>
          </p:cNvPr>
          <p:cNvPicPr>
            <a:picLocks noChangeAspect="1"/>
          </p:cNvPicPr>
          <p:nvPr/>
        </p:nvPicPr>
        <p:blipFill>
          <a:blip r:embed="rId5"/>
          <a:stretch>
            <a:fillRect/>
          </a:stretch>
        </p:blipFill>
        <p:spPr>
          <a:xfrm>
            <a:off x="651728" y="3741143"/>
            <a:ext cx="640404" cy="640404"/>
          </a:xfrm>
          <a:prstGeom prst="rect">
            <a:avLst/>
          </a:prstGeom>
        </p:spPr>
      </p:pic>
      <p:pic>
        <p:nvPicPr>
          <p:cNvPr id="11" name="صورة 10">
            <a:extLst>
              <a:ext uri="{FF2B5EF4-FFF2-40B4-BE49-F238E27FC236}">
                <a16:creationId xmlns:a16="http://schemas.microsoft.com/office/drawing/2014/main" id="{B54FCD44-B14F-4ABC-A1F7-BF4EAA1FB1C5}"/>
              </a:ext>
            </a:extLst>
          </p:cNvPr>
          <p:cNvPicPr>
            <a:picLocks noChangeAspect="1"/>
          </p:cNvPicPr>
          <p:nvPr/>
        </p:nvPicPr>
        <p:blipFill>
          <a:blip r:embed="rId6"/>
          <a:stretch>
            <a:fillRect/>
          </a:stretch>
        </p:blipFill>
        <p:spPr>
          <a:xfrm>
            <a:off x="651728" y="3023309"/>
            <a:ext cx="640405" cy="6404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ctrTitle" idx="8"/>
          </p:nvPr>
        </p:nvSpPr>
        <p:spPr>
          <a:xfrm>
            <a:off x="720000" y="377975"/>
            <a:ext cx="1337400"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المحتوى</a:t>
            </a:r>
            <a:endParaRPr sz="2400" dirty="0">
              <a:cs typeface="+mj-cs"/>
            </a:endParaRPr>
          </a:p>
        </p:txBody>
      </p:sp>
      <p:sp>
        <p:nvSpPr>
          <p:cNvPr id="189" name="Google Shape;189;p27">
            <a:hlinkClick r:id="" action="ppaction://noaction"/>
          </p:cNvPr>
          <p:cNvSpPr txBox="1">
            <a:spLocks noGrp="1"/>
          </p:cNvSpPr>
          <p:nvPr>
            <p:ph type="ctrTitle" idx="2"/>
          </p:nvPr>
        </p:nvSpPr>
        <p:spPr>
          <a:xfrm>
            <a:off x="2898227" y="2263249"/>
            <a:ext cx="2983283" cy="577800"/>
          </a:xfrm>
          <a:prstGeom prst="rect">
            <a:avLst/>
          </a:prstGeom>
        </p:spPr>
        <p:txBody>
          <a:bodyPr spcFirstLastPara="1" wrap="square" lIns="91425" tIns="91425" rIns="91425" bIns="91425" anchor="b" anchorCtr="0">
            <a:noAutofit/>
          </a:bodyPr>
          <a:lstStyle/>
          <a:p>
            <a:pPr lvl="0" rtl="1"/>
            <a:r>
              <a:rPr lang="ar-SA" sz="2000" dirty="0">
                <a:cs typeface="+mj-cs"/>
              </a:rPr>
              <a:t>آلية البلاغات الحالية والمستقبلية</a:t>
            </a:r>
          </a:p>
        </p:txBody>
      </p:sp>
      <p:sp>
        <p:nvSpPr>
          <p:cNvPr id="190" name="Google Shape;190;p27">
            <a:hlinkClick r:id="" action="ppaction://noaction"/>
          </p:cNvPr>
          <p:cNvSpPr txBox="1">
            <a:spLocks noGrp="1"/>
          </p:cNvSpPr>
          <p:nvPr>
            <p:ph type="ctrTitle"/>
          </p:nvPr>
        </p:nvSpPr>
        <p:spPr>
          <a:xfrm>
            <a:off x="1855302" y="1483951"/>
            <a:ext cx="2251800" cy="5778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ar-SA" sz="2000" dirty="0">
                <a:cs typeface="+mj-cs"/>
              </a:rPr>
              <a:t>المقدمة</a:t>
            </a:r>
            <a:endParaRPr sz="2000" dirty="0">
              <a:cs typeface="+mj-cs"/>
            </a:endParaRPr>
          </a:p>
        </p:txBody>
      </p:sp>
      <p:sp>
        <p:nvSpPr>
          <p:cNvPr id="193" name="Google Shape;193;p27">
            <a:hlinkClick r:id="" action="ppaction://noaction"/>
          </p:cNvPr>
          <p:cNvSpPr txBox="1">
            <a:spLocks noGrp="1"/>
          </p:cNvSpPr>
          <p:nvPr>
            <p:ph type="ctrTitle" idx="4"/>
          </p:nvPr>
        </p:nvSpPr>
        <p:spPr>
          <a:xfrm>
            <a:off x="4244448" y="3065911"/>
            <a:ext cx="2251800" cy="5778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ar-SA" sz="2000" dirty="0">
                <a:cs typeface="+mj-cs"/>
              </a:rPr>
              <a:t>النموذج والخوارزميات</a:t>
            </a:r>
            <a:endParaRPr sz="2000" dirty="0">
              <a:cs typeface="+mj-cs"/>
            </a:endParaRPr>
          </a:p>
        </p:txBody>
      </p:sp>
      <p:sp>
        <p:nvSpPr>
          <p:cNvPr id="195" name="Google Shape;195;p27">
            <a:hlinkClick r:id="" action="ppaction://noaction"/>
          </p:cNvPr>
          <p:cNvSpPr txBox="1">
            <a:spLocks noGrp="1"/>
          </p:cNvSpPr>
          <p:nvPr>
            <p:ph type="ctrTitle" idx="6"/>
          </p:nvPr>
        </p:nvSpPr>
        <p:spPr>
          <a:xfrm>
            <a:off x="6088857" y="4030134"/>
            <a:ext cx="2251800" cy="423819"/>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ar-SA" sz="2000" dirty="0">
                <a:cs typeface="+mj-cs"/>
              </a:rPr>
              <a:t>الاستنتاج</a:t>
            </a:r>
            <a:endParaRPr sz="2000" dirty="0">
              <a:cs typeface="+mj-cs"/>
            </a:endParaRPr>
          </a:p>
        </p:txBody>
      </p:sp>
      <p:grpSp>
        <p:nvGrpSpPr>
          <p:cNvPr id="15" name="Google Shape;1244;p90">
            <a:extLst>
              <a:ext uri="{FF2B5EF4-FFF2-40B4-BE49-F238E27FC236}">
                <a16:creationId xmlns:a16="http://schemas.microsoft.com/office/drawing/2014/main" id="{BADE61A4-7F23-45E6-8C1D-17F7247D6CA0}"/>
              </a:ext>
            </a:extLst>
          </p:cNvPr>
          <p:cNvGrpSpPr/>
          <p:nvPr/>
        </p:nvGrpSpPr>
        <p:grpSpPr>
          <a:xfrm>
            <a:off x="1284922" y="1653596"/>
            <a:ext cx="453570" cy="326335"/>
            <a:chOff x="5037700" y="2430325"/>
            <a:chExt cx="75950" cy="65850"/>
          </a:xfrm>
        </p:grpSpPr>
        <p:sp>
          <p:nvSpPr>
            <p:cNvPr id="16" name="Google Shape;1245;p90">
              <a:extLst>
                <a:ext uri="{FF2B5EF4-FFF2-40B4-BE49-F238E27FC236}">
                  <a16:creationId xmlns:a16="http://schemas.microsoft.com/office/drawing/2014/main" id="{0BAC4C0F-209F-4E3F-8522-EA23233DF700}"/>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46;p90">
              <a:extLst>
                <a:ext uri="{FF2B5EF4-FFF2-40B4-BE49-F238E27FC236}">
                  <a16:creationId xmlns:a16="http://schemas.microsoft.com/office/drawing/2014/main" id="{2A51A0AF-1096-4741-A674-AD0BA69629D0}"/>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244;p90">
            <a:extLst>
              <a:ext uri="{FF2B5EF4-FFF2-40B4-BE49-F238E27FC236}">
                <a16:creationId xmlns:a16="http://schemas.microsoft.com/office/drawing/2014/main" id="{E30C95AB-BFDB-4DA9-BC8A-8007DF684C79}"/>
              </a:ext>
            </a:extLst>
          </p:cNvPr>
          <p:cNvGrpSpPr/>
          <p:nvPr/>
        </p:nvGrpSpPr>
        <p:grpSpPr>
          <a:xfrm>
            <a:off x="2340429" y="2424402"/>
            <a:ext cx="453570" cy="326335"/>
            <a:chOff x="5037700" y="2430325"/>
            <a:chExt cx="75950" cy="65850"/>
          </a:xfrm>
        </p:grpSpPr>
        <p:sp>
          <p:nvSpPr>
            <p:cNvPr id="19" name="Google Shape;1245;p90">
              <a:extLst>
                <a:ext uri="{FF2B5EF4-FFF2-40B4-BE49-F238E27FC236}">
                  <a16:creationId xmlns:a16="http://schemas.microsoft.com/office/drawing/2014/main" id="{646A0CB2-AE25-4A25-B5DD-97FF0559A07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6;p90">
              <a:extLst>
                <a:ext uri="{FF2B5EF4-FFF2-40B4-BE49-F238E27FC236}">
                  <a16:creationId xmlns:a16="http://schemas.microsoft.com/office/drawing/2014/main" id="{D574B504-A057-415A-A641-C6BC34B3C0E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244;p90">
            <a:extLst>
              <a:ext uri="{FF2B5EF4-FFF2-40B4-BE49-F238E27FC236}">
                <a16:creationId xmlns:a16="http://schemas.microsoft.com/office/drawing/2014/main" id="{BADFC619-B642-40A1-8628-61AE513ACC40}"/>
              </a:ext>
            </a:extLst>
          </p:cNvPr>
          <p:cNvGrpSpPr/>
          <p:nvPr/>
        </p:nvGrpSpPr>
        <p:grpSpPr>
          <a:xfrm>
            <a:off x="3698379" y="3244274"/>
            <a:ext cx="453570" cy="326335"/>
            <a:chOff x="5037700" y="2430325"/>
            <a:chExt cx="75950" cy="65850"/>
          </a:xfrm>
        </p:grpSpPr>
        <p:sp>
          <p:nvSpPr>
            <p:cNvPr id="22" name="Google Shape;1245;p90">
              <a:extLst>
                <a:ext uri="{FF2B5EF4-FFF2-40B4-BE49-F238E27FC236}">
                  <a16:creationId xmlns:a16="http://schemas.microsoft.com/office/drawing/2014/main" id="{11ECC26A-A0A4-4015-A1AA-811CA8B2707A}"/>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46;p90">
              <a:extLst>
                <a:ext uri="{FF2B5EF4-FFF2-40B4-BE49-F238E27FC236}">
                  <a16:creationId xmlns:a16="http://schemas.microsoft.com/office/drawing/2014/main" id="{E4DC9EE3-7798-4C67-8A24-7F38454EB5A1}"/>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244;p90">
            <a:extLst>
              <a:ext uri="{FF2B5EF4-FFF2-40B4-BE49-F238E27FC236}">
                <a16:creationId xmlns:a16="http://schemas.microsoft.com/office/drawing/2014/main" id="{CC5618FC-9B18-45EB-9F6C-3CB9251FAAEF}"/>
              </a:ext>
            </a:extLst>
          </p:cNvPr>
          <p:cNvGrpSpPr/>
          <p:nvPr/>
        </p:nvGrpSpPr>
        <p:grpSpPr>
          <a:xfrm>
            <a:off x="5542323" y="4052164"/>
            <a:ext cx="453570" cy="326335"/>
            <a:chOff x="5037700" y="2430325"/>
            <a:chExt cx="75950" cy="65850"/>
          </a:xfrm>
        </p:grpSpPr>
        <p:sp>
          <p:nvSpPr>
            <p:cNvPr id="28" name="Google Shape;1245;p90">
              <a:extLst>
                <a:ext uri="{FF2B5EF4-FFF2-40B4-BE49-F238E27FC236}">
                  <a16:creationId xmlns:a16="http://schemas.microsoft.com/office/drawing/2014/main" id="{187ED5A0-F067-4C4C-BF26-5CCF7DD38709}"/>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6;p90">
              <a:extLst>
                <a:ext uri="{FF2B5EF4-FFF2-40B4-BE49-F238E27FC236}">
                  <a16:creationId xmlns:a16="http://schemas.microsoft.com/office/drawing/2014/main" id="{60FE7163-3BE5-48F9-A422-F269BAE4110E}"/>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5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3"/>
                                        </p:tgtEl>
                                        <p:attrNameLst>
                                          <p:attrName>style.visibility</p:attrName>
                                        </p:attrNameLst>
                                      </p:cBhvr>
                                      <p:to>
                                        <p:strVal val="visible"/>
                                      </p:to>
                                    </p:set>
                                    <p:animEffect transition="in" filter="fade">
                                      <p:cBhvr>
                                        <p:cTn id="13" dur="500"/>
                                        <p:tgtEl>
                                          <p:spTgt spid="1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5"/>
                                        </p:tgtEl>
                                        <p:attrNameLst>
                                          <p:attrName>style.visibility</p:attrName>
                                        </p:attrNameLst>
                                      </p:cBhvr>
                                      <p:to>
                                        <p:strVal val="visible"/>
                                      </p:to>
                                    </p:set>
                                    <p:animEffect transition="in" filter="fade">
                                      <p:cBhvr>
                                        <p:cTn id="16"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p:bldP spid="193" grpId="0"/>
      <p:bldP spid="1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subTitle" idx="1"/>
          </p:nvPr>
        </p:nvSpPr>
        <p:spPr>
          <a:xfrm>
            <a:off x="5998433" y="875084"/>
            <a:ext cx="2286806" cy="592472"/>
          </a:xfrm>
          <a:prstGeom prst="rect">
            <a:avLst/>
          </a:prstGeom>
        </p:spPr>
        <p:txBody>
          <a:bodyPr spcFirstLastPara="1" wrap="square" lIns="91425" tIns="91425" rIns="91425" bIns="91425" anchor="t" anchorCtr="0">
            <a:noAutofit/>
          </a:bodyPr>
          <a:lstStyle/>
          <a:p>
            <a:pPr marL="0" lvl="0" indent="0" algn="r" rtl="1">
              <a:spcBef>
                <a:spcPts val="0"/>
              </a:spcBef>
              <a:spcAft>
                <a:spcPts val="1600"/>
              </a:spcAft>
              <a:buNone/>
            </a:pPr>
            <a:r>
              <a:rPr lang="ar-SA" sz="2800" dirty="0">
                <a:cs typeface="+mj-cs"/>
              </a:rPr>
              <a:t>المقدمة</a:t>
            </a:r>
            <a:endParaRPr sz="2800" dirty="0">
              <a:cs typeface="+mj-cs"/>
            </a:endParaRPr>
          </a:p>
        </p:txBody>
      </p:sp>
      <p:sp>
        <p:nvSpPr>
          <p:cNvPr id="238" name="Google Shape;238;p31"/>
          <p:cNvSpPr txBox="1">
            <a:spLocks noGrp="1"/>
          </p:cNvSpPr>
          <p:nvPr>
            <p:ph type="ctrTitle"/>
          </p:nvPr>
        </p:nvSpPr>
        <p:spPr>
          <a:xfrm>
            <a:off x="2528711" y="1742211"/>
            <a:ext cx="5756528" cy="3867467"/>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br>
              <a:rPr lang="ar-SA" sz="1800" dirty="0">
                <a:cs typeface="+mn-cs"/>
              </a:rPr>
            </a:br>
            <a:r>
              <a:rPr lang="ar-SA" sz="1800" dirty="0">
                <a:cs typeface="+mn-cs"/>
              </a:rPr>
              <a:t>مع رؤية المملكة 2030، تهدف المملكة العربية السعودية الى أن تصبح لها مركزًا عالميًا للبيانات والذكاء الاصطناعي.</a:t>
            </a:r>
            <a:br>
              <a:rPr lang="ar-SA" sz="1800" dirty="0">
                <a:cs typeface="+mn-cs"/>
              </a:rPr>
            </a:br>
            <a:br>
              <a:rPr lang="ar-SA" sz="1800" dirty="0">
                <a:cs typeface="+mn-cs"/>
              </a:rPr>
            </a:br>
            <a:r>
              <a:rPr lang="ar-SA" sz="1800" dirty="0">
                <a:cs typeface="+mn-cs"/>
              </a:rPr>
              <a:t>ومن أجل المساهمة في رؤية المملكة 2030 ، أنشأنا فكرة تساهم في تطوير حلول للمرور السعودي وخدمة الوطن. وتساهم أيضا في انشاء مدن ذكية آمنة من خلال الاستفادة من التعلم العميق.</a:t>
            </a:r>
            <a:br>
              <a:rPr lang="ar-SA" sz="1800" dirty="0">
                <a:cs typeface="+mn-cs"/>
              </a:rPr>
            </a:br>
            <a:br>
              <a:rPr lang="ar-SA" sz="1800" dirty="0">
                <a:cs typeface="+mn-cs"/>
              </a:rPr>
            </a:br>
            <a:r>
              <a:rPr lang="ar-SA" sz="1800" dirty="0">
                <a:cs typeface="+mn-cs"/>
              </a:rPr>
              <a:t>مازال المرور السعودي يعمل من أجل وضع حد للمخالفات المرورية وإيقاف الكثير من العادات الخطرة والتي انتشرت في الشوارع، ومن ابرز تلك العادات هي إزالة اللوح من المركبات، لذلك عملنا النموذج </a:t>
            </a:r>
            <a:br>
              <a:rPr lang="ar-SA" sz="1800" dirty="0">
                <a:cs typeface="+mn-cs"/>
              </a:rPr>
            </a:br>
            <a:r>
              <a:rPr lang="ar-SA" sz="1800" dirty="0">
                <a:cs typeface="+mn-cs"/>
              </a:rPr>
              <a:t>لحل هذه المشكلة.</a:t>
            </a:r>
            <a:br>
              <a:rPr lang="ar-SA" sz="1800" dirty="0">
                <a:cs typeface="+mn-cs"/>
              </a:rPr>
            </a:br>
            <a:br>
              <a:rPr lang="ar-SA" sz="1800" dirty="0">
                <a:cs typeface="+mn-cs"/>
              </a:rPr>
            </a:br>
            <a:br>
              <a:rPr lang="ar-SA" sz="1800" dirty="0">
                <a:cs typeface="+mn-cs"/>
              </a:rPr>
            </a:br>
            <a:br>
              <a:rPr lang="ar-SA" sz="1800" dirty="0">
                <a:cs typeface="+mn-cs"/>
              </a:rPr>
            </a:br>
            <a:br>
              <a:rPr lang="ar-SA" sz="1800" dirty="0">
                <a:cs typeface="+mn-cs"/>
              </a:rPr>
            </a:br>
            <a:endParaRPr sz="1800" dirty="0">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subTitle" idx="1"/>
          </p:nvPr>
        </p:nvSpPr>
        <p:spPr>
          <a:xfrm>
            <a:off x="5998433" y="839708"/>
            <a:ext cx="2286806" cy="592472"/>
          </a:xfrm>
          <a:prstGeom prst="rect">
            <a:avLst/>
          </a:prstGeom>
        </p:spPr>
        <p:txBody>
          <a:bodyPr spcFirstLastPara="1" wrap="square" lIns="91425" tIns="91425" rIns="91425" bIns="91425" anchor="t" anchorCtr="0">
            <a:noAutofit/>
          </a:bodyPr>
          <a:lstStyle/>
          <a:p>
            <a:pPr marL="0" lvl="0" indent="0" algn="r" rtl="1">
              <a:spcBef>
                <a:spcPts val="0"/>
              </a:spcBef>
              <a:spcAft>
                <a:spcPts val="1600"/>
              </a:spcAft>
              <a:buNone/>
            </a:pPr>
            <a:r>
              <a:rPr lang="ar-SA" sz="2800" dirty="0">
                <a:cs typeface="+mj-cs"/>
              </a:rPr>
              <a:t>فكرة المشروع</a:t>
            </a:r>
            <a:endParaRPr sz="2800" dirty="0">
              <a:cs typeface="+mj-cs"/>
            </a:endParaRPr>
          </a:p>
        </p:txBody>
      </p:sp>
      <p:sp>
        <p:nvSpPr>
          <p:cNvPr id="238" name="Google Shape;238;p31"/>
          <p:cNvSpPr txBox="1">
            <a:spLocks noGrp="1"/>
          </p:cNvSpPr>
          <p:nvPr>
            <p:ph type="ctrTitle"/>
          </p:nvPr>
        </p:nvSpPr>
        <p:spPr>
          <a:xfrm>
            <a:off x="2562578" y="1771268"/>
            <a:ext cx="5722661" cy="1765811"/>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1800" dirty="0">
                <a:cs typeface="+mn-cs"/>
              </a:rPr>
              <a:t>ببساطة، فكرة المشروع تحديد المركبة المخالفة من خلال تزويد الشوارع بكاميرات تقوم بتصوير السيارة عند مرورها وتحديد المركبة التي بدون لوحة، وربط الكاميرا بنظام بلاغات لأقرب سيارة مرور فور التقاطها.</a:t>
            </a:r>
            <a:br>
              <a:rPr lang="ar-SA" sz="1800" dirty="0">
                <a:cs typeface="+mn-cs"/>
              </a:rPr>
            </a:br>
            <a:endParaRPr sz="1800" dirty="0">
              <a:cs typeface="+mn-cs"/>
            </a:endParaRPr>
          </a:p>
        </p:txBody>
      </p:sp>
      <p:sp>
        <p:nvSpPr>
          <p:cNvPr id="5" name="مربع نص 4">
            <a:extLst>
              <a:ext uri="{FF2B5EF4-FFF2-40B4-BE49-F238E27FC236}">
                <a16:creationId xmlns:a16="http://schemas.microsoft.com/office/drawing/2014/main" id="{0E03BF1C-5C71-4619-B6BB-14A68B60D14D}"/>
              </a:ext>
            </a:extLst>
          </p:cNvPr>
          <p:cNvSpPr txBox="1"/>
          <p:nvPr/>
        </p:nvSpPr>
        <p:spPr>
          <a:xfrm>
            <a:off x="3160085" y="3737134"/>
            <a:ext cx="5125154" cy="923330"/>
          </a:xfrm>
          <a:prstGeom prst="rect">
            <a:avLst/>
          </a:prstGeom>
          <a:noFill/>
        </p:spPr>
        <p:txBody>
          <a:bodyPr wrap="square">
            <a:spAutoFit/>
          </a:bodyPr>
          <a:lstStyle/>
          <a:p>
            <a:pPr algn="r" rtl="1"/>
            <a:r>
              <a:rPr lang="ar-SA" sz="1800" dirty="0">
                <a:solidFill>
                  <a:schemeClr val="bg1"/>
                </a:solidFill>
                <a:cs typeface="+mj-cs"/>
              </a:rPr>
              <a:t>تم ضبط عدد (197322) مخالفاً في مرور منطقة الرياض في عام 2011م ومازالت هذه الظاهرة السلبية متواجدة.</a:t>
            </a:r>
            <a:br>
              <a:rPr lang="ar-SA" sz="1800" dirty="0">
                <a:solidFill>
                  <a:schemeClr val="bg1"/>
                </a:solidFill>
                <a:cs typeface="+mj-cs"/>
              </a:rPr>
            </a:br>
            <a:endParaRPr lang="ar-SA" sz="1800" dirty="0">
              <a:solidFill>
                <a:schemeClr val="bg1"/>
              </a:solidFill>
              <a:cs typeface="+mj-cs"/>
            </a:endParaRPr>
          </a:p>
        </p:txBody>
      </p:sp>
      <p:sp>
        <p:nvSpPr>
          <p:cNvPr id="7" name="مربع نص 6">
            <a:extLst>
              <a:ext uri="{FF2B5EF4-FFF2-40B4-BE49-F238E27FC236}">
                <a16:creationId xmlns:a16="http://schemas.microsoft.com/office/drawing/2014/main" id="{33CA02A8-8300-4EE1-92B4-620335048AAC}"/>
              </a:ext>
            </a:extLst>
          </p:cNvPr>
          <p:cNvSpPr txBox="1"/>
          <p:nvPr/>
        </p:nvSpPr>
        <p:spPr>
          <a:xfrm>
            <a:off x="3160085" y="3337024"/>
            <a:ext cx="5125154" cy="400110"/>
          </a:xfrm>
          <a:prstGeom prst="rect">
            <a:avLst/>
          </a:prstGeom>
          <a:noFill/>
        </p:spPr>
        <p:txBody>
          <a:bodyPr wrap="square">
            <a:spAutoFit/>
          </a:bodyPr>
          <a:lstStyle/>
          <a:p>
            <a:pPr marL="0" lvl="0" indent="0" algn="r" rtl="1">
              <a:spcBef>
                <a:spcPts val="0"/>
              </a:spcBef>
              <a:spcAft>
                <a:spcPts val="1600"/>
              </a:spcAft>
              <a:buNone/>
            </a:pPr>
            <a:r>
              <a:rPr lang="ar-SA" sz="2000" b="1" dirty="0">
                <a:solidFill>
                  <a:srgbClr val="96BE97"/>
                </a:solidFill>
                <a:cs typeface="+mj-cs"/>
              </a:rPr>
              <a:t>عدد المخالفات التي تم رصدها</a:t>
            </a:r>
          </a:p>
        </p:txBody>
      </p:sp>
    </p:spTree>
    <p:extLst>
      <p:ext uri="{BB962C8B-B14F-4D97-AF65-F5344CB8AC3E}">
        <p14:creationId xmlns:p14="http://schemas.microsoft.com/office/powerpoint/2010/main" val="3060369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3"/>
        <p:cNvGrpSpPr/>
        <p:nvPr/>
      </p:nvGrpSpPr>
      <p:grpSpPr>
        <a:xfrm>
          <a:off x="0" y="0"/>
          <a:ext cx="0" cy="0"/>
          <a:chOff x="0" y="0"/>
          <a:chExt cx="0" cy="0"/>
        </a:xfrm>
      </p:grpSpPr>
      <p:sp>
        <p:nvSpPr>
          <p:cNvPr id="2" name="مستطيل 1">
            <a:extLst>
              <a:ext uri="{FF2B5EF4-FFF2-40B4-BE49-F238E27FC236}">
                <a16:creationId xmlns:a16="http://schemas.microsoft.com/office/drawing/2014/main" id="{D17804DE-4B30-4341-8218-1F55547B0DE0}"/>
              </a:ext>
            </a:extLst>
          </p:cNvPr>
          <p:cNvSpPr/>
          <p:nvPr/>
        </p:nvSpPr>
        <p:spPr>
          <a:xfrm>
            <a:off x="936978" y="1952978"/>
            <a:ext cx="3556000" cy="14224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3" name="مستطيل 2">
            <a:extLst>
              <a:ext uri="{FF2B5EF4-FFF2-40B4-BE49-F238E27FC236}">
                <a16:creationId xmlns:a16="http://schemas.microsoft.com/office/drawing/2014/main" id="{8FAE35F7-6123-4320-A3C4-11E0603C570E}"/>
              </a:ext>
            </a:extLst>
          </p:cNvPr>
          <p:cNvSpPr/>
          <p:nvPr/>
        </p:nvSpPr>
        <p:spPr>
          <a:xfrm>
            <a:off x="158044" y="632178"/>
            <a:ext cx="1828800" cy="474133"/>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ar-SA" sz="2000" dirty="0">
                <a:cs typeface="+mj-cs"/>
              </a:rPr>
              <a:t>آلية البلاغات الحالية والمستقبلية</a:t>
            </a:r>
            <a:endParaRPr lang="ar-SA" dirty="0">
              <a:cs typeface="+mj-cs"/>
            </a:endParaRPr>
          </a:p>
        </p:txBody>
      </p:sp>
      <p:sp>
        <p:nvSpPr>
          <p:cNvPr id="7" name="مستطيل 6">
            <a:extLst>
              <a:ext uri="{FF2B5EF4-FFF2-40B4-BE49-F238E27FC236}">
                <a16:creationId xmlns:a16="http://schemas.microsoft.com/office/drawing/2014/main" id="{B8E73797-F3A8-4AF0-A5AE-90B543D4B5D0}"/>
              </a:ext>
            </a:extLst>
          </p:cNvPr>
          <p:cNvSpPr/>
          <p:nvPr/>
        </p:nvSpPr>
        <p:spPr>
          <a:xfrm>
            <a:off x="4831646" y="948267"/>
            <a:ext cx="3556000" cy="34544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8" name="صورة 7">
            <a:extLst>
              <a:ext uri="{FF2B5EF4-FFF2-40B4-BE49-F238E27FC236}">
                <a16:creationId xmlns:a16="http://schemas.microsoft.com/office/drawing/2014/main" id="{FE06D92E-33EE-4AA5-87AF-64872AE572E8}"/>
              </a:ext>
            </a:extLst>
          </p:cNvPr>
          <p:cNvPicPr>
            <a:picLocks noChangeAspect="1"/>
          </p:cNvPicPr>
          <p:nvPr/>
        </p:nvPicPr>
        <p:blipFill rotWithShape="1">
          <a:blip r:embed="rId4"/>
          <a:srcRect l="59630" t="37964" r="17778" b="25585"/>
          <a:stretch/>
        </p:blipFill>
        <p:spPr>
          <a:xfrm>
            <a:off x="7064483" y="3263790"/>
            <a:ext cx="2053663" cy="1862885"/>
          </a:xfrm>
          <a:prstGeom prst="rect">
            <a:avLst/>
          </a:prstGeom>
        </p:spPr>
      </p:pic>
      <p:graphicFrame>
        <p:nvGraphicFramePr>
          <p:cNvPr id="9" name="Google Shape;4642;p93">
            <a:extLst>
              <a:ext uri="{FF2B5EF4-FFF2-40B4-BE49-F238E27FC236}">
                <a16:creationId xmlns:a16="http://schemas.microsoft.com/office/drawing/2014/main" id="{885B3DCF-776D-4B6A-A1A2-A2BF4F78AAB7}"/>
              </a:ext>
            </a:extLst>
          </p:cNvPr>
          <p:cNvGraphicFramePr/>
          <p:nvPr>
            <p:extLst>
              <p:ext uri="{D42A27DB-BD31-4B8C-83A1-F6EECF244321}">
                <p14:modId xmlns:p14="http://schemas.microsoft.com/office/powerpoint/2010/main" val="1003159341"/>
              </p:ext>
            </p:extLst>
          </p:nvPr>
        </p:nvGraphicFramePr>
        <p:xfrm>
          <a:off x="395111" y="1374422"/>
          <a:ext cx="6172203" cy="3454400"/>
        </p:xfrm>
        <a:graphic>
          <a:graphicData uri="http://schemas.openxmlformats.org/drawingml/2006/table">
            <a:tbl>
              <a:tblPr>
                <a:noFill/>
                <a:tableStyleId>{16C28090-8546-4E41-9623-22BF1F7E60E0}</a:tableStyleId>
              </a:tblPr>
              <a:tblGrid>
                <a:gridCol w="4820844">
                  <a:extLst>
                    <a:ext uri="{9D8B030D-6E8A-4147-A177-3AD203B41FA5}">
                      <a16:colId xmlns:a16="http://schemas.microsoft.com/office/drawing/2014/main" val="20001"/>
                    </a:ext>
                  </a:extLst>
                </a:gridCol>
                <a:gridCol w="1351359">
                  <a:extLst>
                    <a:ext uri="{9D8B030D-6E8A-4147-A177-3AD203B41FA5}">
                      <a16:colId xmlns:a16="http://schemas.microsoft.com/office/drawing/2014/main" val="2972827683"/>
                    </a:ext>
                  </a:extLst>
                </a:gridCol>
              </a:tblGrid>
              <a:tr h="879538">
                <a:tc>
                  <a:txBody>
                    <a:bodyPr/>
                    <a:lstStyle/>
                    <a:p>
                      <a:pPr marL="0" lvl="0" indent="0" algn="ctr" rtl="1">
                        <a:spcBef>
                          <a:spcPts val="0"/>
                        </a:spcBef>
                        <a:spcAft>
                          <a:spcPts val="0"/>
                        </a:spcAft>
                        <a:buNone/>
                      </a:pPr>
                      <a:r>
                        <a:rPr lang="ar-SA" sz="1400" b="1" dirty="0"/>
                        <a:t>ما هي؟</a:t>
                      </a:r>
                      <a:endParaRPr sz="1400" b="1" dirty="0"/>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3E738A"/>
                    </a:solidFill>
                  </a:tcPr>
                </a:tc>
                <a:tc>
                  <a:txBody>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lang="ar-SA" sz="1400" b="1" dirty="0">
                          <a:solidFill>
                            <a:schemeClr val="tx1"/>
                          </a:solidFill>
                        </a:rPr>
                        <a:t>آلية الرصد</a:t>
                      </a:r>
                    </a:p>
                    <a:p>
                      <a:pPr marL="0" lvl="0" indent="0" algn="ctr" rtl="1">
                        <a:spcBef>
                          <a:spcPts val="0"/>
                        </a:spcBef>
                        <a:spcAft>
                          <a:spcPts val="0"/>
                        </a:spcAft>
                        <a:buNone/>
                      </a:pPr>
                      <a:endParaRPr sz="1400" dirty="0"/>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3E738A"/>
                    </a:solidFill>
                  </a:tcPr>
                </a:tc>
                <a:extLst>
                  <a:ext uri="{0D108BD9-81ED-4DB2-BD59-A6C34878D82A}">
                    <a16:rowId xmlns:a16="http://schemas.microsoft.com/office/drawing/2014/main" val="10000"/>
                  </a:ext>
                </a:extLst>
              </a:tr>
              <a:tr h="1506707">
                <a:tc>
                  <a:txBody>
                    <a:bodyPr/>
                    <a:lstStyle/>
                    <a:p>
                      <a:pPr marL="0" lvl="0" indent="0" algn="r" rtl="1">
                        <a:spcBef>
                          <a:spcPts val="0"/>
                        </a:spcBef>
                        <a:spcAft>
                          <a:spcPts val="0"/>
                        </a:spcAft>
                        <a:buNone/>
                      </a:pPr>
                      <a:r>
                        <a:rPr lang="ar-SA" sz="1400" dirty="0"/>
                        <a:t>في مداخل نقاط التفتيش عند كل مدينة مزود بكاميرات تقوم بتصوير السيارات و لوحها. </a:t>
                      </a:r>
                    </a:p>
                    <a:p>
                      <a:pPr marL="0" lvl="0" indent="0" algn="r" rtl="1">
                        <a:spcBef>
                          <a:spcPts val="0"/>
                        </a:spcBef>
                        <a:spcAft>
                          <a:spcPts val="0"/>
                        </a:spcAft>
                        <a:buNone/>
                      </a:pPr>
                      <a:r>
                        <a:rPr lang="ar-SA" sz="1400" dirty="0"/>
                        <a:t>وعند التقاط السيارة المخالفة بعد نقطة التفتيش من خلال كاميرات ساهر فإن المرور يعود الى كاميرات نقاط التفتيش لإصدار المخالفة.</a:t>
                      </a:r>
                    </a:p>
                    <a:p>
                      <a:pPr marL="0" lvl="0" indent="0" algn="r" rtl="1">
                        <a:spcBef>
                          <a:spcPts val="0"/>
                        </a:spcBef>
                        <a:spcAft>
                          <a:spcPts val="0"/>
                        </a:spcAft>
                        <a:buNone/>
                      </a:pPr>
                      <a:r>
                        <a:rPr lang="ar-SA" sz="1400" dirty="0"/>
                        <a:t>وأيضًا يتم التحقق من رقم هيكل المركبة عند عدم التعرف عليها.</a:t>
                      </a:r>
                    </a:p>
                    <a:p>
                      <a:pPr marL="0" lvl="0" indent="0" algn="r" rtl="1">
                        <a:spcBef>
                          <a:spcPts val="0"/>
                        </a:spcBef>
                        <a:spcAft>
                          <a:spcPts val="0"/>
                        </a:spcAft>
                        <a:buNone/>
                      </a:pPr>
                      <a:endParaRPr sz="1400" dirty="0"/>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solidFill>
                  </a:tcPr>
                </a:tc>
                <a:tc>
                  <a:txBody>
                    <a:bodyPr/>
                    <a:lstStyle/>
                    <a:p>
                      <a:pPr marL="0" lvl="0" indent="0" algn="ctr" rtl="1">
                        <a:spcBef>
                          <a:spcPts val="0"/>
                        </a:spcBef>
                        <a:spcAft>
                          <a:spcPts val="0"/>
                        </a:spcAft>
                        <a:buNone/>
                      </a:pPr>
                      <a:r>
                        <a:rPr lang="ar-SA" sz="1400" b="1" dirty="0"/>
                        <a:t>حاليًا</a:t>
                      </a:r>
                      <a:endParaRPr sz="1400" b="1" dirty="0"/>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1068155">
                <a:tc>
                  <a:txBody>
                    <a:bodyPr/>
                    <a:lstStyle/>
                    <a:p>
                      <a:pPr marL="285750" lvl="0" indent="-285750" algn="r" rtl="1">
                        <a:spcBef>
                          <a:spcPts val="0"/>
                        </a:spcBef>
                        <a:spcAft>
                          <a:spcPts val="0"/>
                        </a:spcAft>
                        <a:buFontTx/>
                        <a:buChar char="-"/>
                      </a:pPr>
                      <a:r>
                        <a:rPr lang="ar-SA" sz="1400" dirty="0"/>
                        <a:t>ارسال تنبيه لأقرب دورية مرور بمجرد رصد المركبة المخالفة.</a:t>
                      </a:r>
                    </a:p>
                    <a:p>
                      <a:pPr marL="285750" lvl="0" indent="-285750" algn="r" rtl="1">
                        <a:spcBef>
                          <a:spcPts val="0"/>
                        </a:spcBef>
                        <a:spcAft>
                          <a:spcPts val="0"/>
                        </a:spcAft>
                        <a:buFontTx/>
                        <a:buChar char="-"/>
                      </a:pPr>
                      <a:r>
                        <a:rPr lang="ar-SA" sz="1400" dirty="0"/>
                        <a:t>تتبع المركبة </a:t>
                      </a:r>
                      <a:r>
                        <a:rPr lang="ar-SA" sz="1400" dirty="0" err="1"/>
                        <a:t>بالدرونز</a:t>
                      </a:r>
                      <a:r>
                        <a:rPr lang="ar-SA" sz="1400" dirty="0"/>
                        <a:t> فور رصد المركبة المخالفة.</a:t>
                      </a:r>
                    </a:p>
                    <a:p>
                      <a:pPr marL="285750" lvl="0" indent="-285750" algn="ctr" rtl="1">
                        <a:spcBef>
                          <a:spcPts val="0"/>
                        </a:spcBef>
                        <a:spcAft>
                          <a:spcPts val="0"/>
                        </a:spcAft>
                        <a:buFontTx/>
                        <a:buChar char="-"/>
                      </a:pPr>
                      <a:endParaRPr sz="1400" dirty="0"/>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ctr" rtl="1">
                        <a:spcBef>
                          <a:spcPts val="0"/>
                        </a:spcBef>
                        <a:spcAft>
                          <a:spcPts val="0"/>
                        </a:spcAft>
                        <a:buFontTx/>
                        <a:buNone/>
                      </a:pPr>
                      <a:r>
                        <a:rPr lang="ar-SA" sz="1400" b="1" dirty="0"/>
                        <a:t>مستقبلًا</a:t>
                      </a:r>
                      <a:endParaRPr sz="1400" b="1" dirty="0"/>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nvPr>
        </p:nvSpPr>
        <p:spPr>
          <a:xfrm>
            <a:off x="327378" y="377975"/>
            <a:ext cx="1730022"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فيديو توضيحي</a:t>
            </a:r>
            <a:endParaRPr sz="2400" dirty="0">
              <a:cs typeface="+mj-cs"/>
            </a:endParaRPr>
          </a:p>
        </p:txBody>
      </p:sp>
      <p:cxnSp>
        <p:nvCxnSpPr>
          <p:cNvPr id="207" name="Google Shape;207;p28"/>
          <p:cNvCxnSpPr/>
          <p:nvPr/>
        </p:nvCxnSpPr>
        <p:spPr>
          <a:xfrm>
            <a:off x="2224050" y="5111750"/>
            <a:ext cx="4695900" cy="0"/>
          </a:xfrm>
          <a:prstGeom prst="straightConnector1">
            <a:avLst/>
          </a:prstGeom>
          <a:noFill/>
          <a:ln w="9525" cap="flat" cmpd="sng">
            <a:solidFill>
              <a:schemeClr val="lt1"/>
            </a:solidFill>
            <a:prstDash val="solid"/>
            <a:round/>
            <a:headEnd type="none" w="med" len="med"/>
            <a:tailEnd type="none" w="med" len="med"/>
          </a:ln>
        </p:spPr>
      </p:cxnSp>
      <p:pic>
        <p:nvPicPr>
          <p:cNvPr id="4" name="WhatsApp Video 2022-01-20 at 9.49.40 AM">
            <a:hlinkClick r:id="" action="ppaction://media"/>
            <a:extLst>
              <a:ext uri="{FF2B5EF4-FFF2-40B4-BE49-F238E27FC236}">
                <a16:creationId xmlns:a16="http://schemas.microsoft.com/office/drawing/2014/main" id="{346EE6E8-00C3-4009-BD24-6B832A8F94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3867" y="1324175"/>
            <a:ext cx="6536266" cy="3676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363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2"/>
          <p:cNvSpPr txBox="1">
            <a:spLocks noGrp="1"/>
          </p:cNvSpPr>
          <p:nvPr>
            <p:ph type="ctrTitle"/>
          </p:nvPr>
        </p:nvSpPr>
        <p:spPr>
          <a:xfrm>
            <a:off x="124178" y="377975"/>
            <a:ext cx="1896533"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نبذة عن البيانات</a:t>
            </a:r>
            <a:endParaRPr sz="2400" dirty="0">
              <a:cs typeface="+mj-cs"/>
            </a:endParaRPr>
          </a:p>
        </p:txBody>
      </p:sp>
      <p:sp>
        <p:nvSpPr>
          <p:cNvPr id="681" name="Google Shape;681;p62"/>
          <p:cNvSpPr txBox="1"/>
          <p:nvPr/>
        </p:nvSpPr>
        <p:spPr>
          <a:xfrm flipH="1">
            <a:off x="843534" y="1442963"/>
            <a:ext cx="1641300" cy="27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ar-SA" sz="1800" b="1" dirty="0">
                <a:solidFill>
                  <a:schemeClr val="accent1"/>
                </a:solidFill>
                <a:latin typeface="Unica One"/>
                <a:ea typeface="Unica One"/>
                <a:cs typeface="+mj-cs"/>
                <a:sym typeface="Unica One"/>
              </a:rPr>
              <a:t>مصدر البيانات</a:t>
            </a:r>
            <a:endParaRPr sz="1800" b="1" dirty="0">
              <a:solidFill>
                <a:schemeClr val="accent1"/>
              </a:solidFill>
              <a:latin typeface="Unica One"/>
              <a:ea typeface="Unica One"/>
              <a:cs typeface="+mj-cs"/>
              <a:sym typeface="Unica One"/>
            </a:endParaRPr>
          </a:p>
        </p:txBody>
      </p:sp>
      <p:sp>
        <p:nvSpPr>
          <p:cNvPr id="682" name="Google Shape;682;p62"/>
          <p:cNvSpPr txBox="1"/>
          <p:nvPr/>
        </p:nvSpPr>
        <p:spPr>
          <a:xfrm flipH="1">
            <a:off x="890205" y="3357906"/>
            <a:ext cx="1641300" cy="2784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SA" sz="1800" b="1" dirty="0">
                <a:solidFill>
                  <a:schemeClr val="accent2"/>
                </a:solidFill>
                <a:latin typeface="Unica One"/>
                <a:ea typeface="Unica One"/>
                <a:cs typeface="+mj-cs"/>
                <a:sym typeface="Unica One"/>
              </a:rPr>
              <a:t>نوع البيانات</a:t>
            </a:r>
            <a:endParaRPr sz="1800" b="1" dirty="0">
              <a:solidFill>
                <a:schemeClr val="accent2"/>
              </a:solidFill>
              <a:latin typeface="Unica One"/>
              <a:ea typeface="Unica One"/>
              <a:cs typeface="+mj-cs"/>
              <a:sym typeface="Unica One"/>
            </a:endParaRPr>
          </a:p>
        </p:txBody>
      </p:sp>
      <p:sp>
        <p:nvSpPr>
          <p:cNvPr id="683" name="Google Shape;683;p62"/>
          <p:cNvSpPr txBox="1"/>
          <p:nvPr/>
        </p:nvSpPr>
        <p:spPr>
          <a:xfrm flipH="1">
            <a:off x="6565734" y="1447565"/>
            <a:ext cx="1641300" cy="2784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SA" sz="1800" b="1" dirty="0">
                <a:solidFill>
                  <a:schemeClr val="accent4"/>
                </a:solidFill>
                <a:latin typeface="Unica One"/>
                <a:ea typeface="Unica One"/>
                <a:cs typeface="+mj-cs"/>
                <a:sym typeface="Unica One"/>
              </a:rPr>
              <a:t>حجم البيانات</a:t>
            </a:r>
            <a:endParaRPr sz="1800" b="1" dirty="0">
              <a:solidFill>
                <a:schemeClr val="accent4"/>
              </a:solidFill>
              <a:latin typeface="Unica One"/>
              <a:ea typeface="Unica One"/>
              <a:cs typeface="+mj-cs"/>
              <a:sym typeface="Unica One"/>
            </a:endParaRPr>
          </a:p>
        </p:txBody>
      </p:sp>
      <p:sp>
        <p:nvSpPr>
          <p:cNvPr id="684" name="Google Shape;684;p62"/>
          <p:cNvSpPr txBox="1"/>
          <p:nvPr/>
        </p:nvSpPr>
        <p:spPr>
          <a:xfrm flipH="1">
            <a:off x="6978783" y="3406535"/>
            <a:ext cx="1641300" cy="278400"/>
          </a:xfrm>
          <a:prstGeom prst="rect">
            <a:avLst/>
          </a:prstGeom>
          <a:noFill/>
          <a:ln>
            <a:noFill/>
          </a:ln>
        </p:spPr>
        <p:txBody>
          <a:bodyPr spcFirstLastPara="1" wrap="square" lIns="91425" tIns="91425" rIns="91425" bIns="91425" anchor="b" anchorCtr="0">
            <a:noAutofit/>
          </a:bodyPr>
          <a:lstStyle/>
          <a:p>
            <a:pPr marL="0" lvl="0" indent="0" rtl="1">
              <a:spcBef>
                <a:spcPts val="0"/>
              </a:spcBef>
              <a:spcAft>
                <a:spcPts val="0"/>
              </a:spcAft>
              <a:buNone/>
            </a:pPr>
            <a:r>
              <a:rPr lang="ar-SA" sz="1800" b="1" dirty="0">
                <a:solidFill>
                  <a:schemeClr val="accent3"/>
                </a:solidFill>
                <a:latin typeface="Unica One"/>
                <a:ea typeface="Unica One"/>
                <a:cs typeface="+mj-cs"/>
                <a:sym typeface="Unica One"/>
              </a:rPr>
              <a:t>عينة من البيانات</a:t>
            </a:r>
            <a:endParaRPr sz="1800" b="1" dirty="0">
              <a:solidFill>
                <a:schemeClr val="accent3"/>
              </a:solidFill>
              <a:latin typeface="Unica One"/>
              <a:ea typeface="Unica One"/>
              <a:cs typeface="+mj-cs"/>
              <a:sym typeface="Unica One"/>
            </a:endParaRPr>
          </a:p>
        </p:txBody>
      </p:sp>
      <p:sp>
        <p:nvSpPr>
          <p:cNvPr id="686" name="Google Shape;686;p62"/>
          <p:cNvSpPr txBox="1"/>
          <p:nvPr/>
        </p:nvSpPr>
        <p:spPr>
          <a:xfrm>
            <a:off x="293511" y="1602575"/>
            <a:ext cx="2197656" cy="8235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dirty="0">
                <a:solidFill>
                  <a:schemeClr val="lt1"/>
                </a:solidFill>
                <a:latin typeface="Lato Light"/>
                <a:ea typeface="Lato Light"/>
                <a:cs typeface="+mj-cs"/>
                <a:sym typeface="Lato Light"/>
              </a:rPr>
              <a:t>- موقع </a:t>
            </a:r>
            <a:r>
              <a:rPr lang="en-US" dirty="0">
                <a:solidFill>
                  <a:schemeClr val="lt1"/>
                </a:solidFill>
                <a:latin typeface="Lato Light"/>
                <a:ea typeface="Lato Light"/>
                <a:cs typeface="+mj-cs"/>
                <a:sym typeface="Lato Light"/>
              </a:rPr>
              <a:t>Kaggle</a:t>
            </a:r>
            <a:r>
              <a:rPr lang="ar-SA" dirty="0">
                <a:solidFill>
                  <a:schemeClr val="lt1"/>
                </a:solidFill>
                <a:latin typeface="Lato Light"/>
                <a:ea typeface="Lato Light"/>
                <a:cs typeface="+mj-cs"/>
                <a:sym typeface="Lato Light"/>
              </a:rPr>
              <a:t> </a:t>
            </a:r>
          </a:p>
          <a:p>
            <a:pPr marL="0" lvl="0" indent="0" algn="r" rtl="1">
              <a:spcBef>
                <a:spcPts val="0"/>
              </a:spcBef>
              <a:spcAft>
                <a:spcPts val="0"/>
              </a:spcAft>
              <a:buNone/>
            </a:pPr>
            <a:r>
              <a:rPr lang="ar-SA" dirty="0">
                <a:solidFill>
                  <a:schemeClr val="lt1"/>
                </a:solidFill>
                <a:latin typeface="Lato Light"/>
                <a:ea typeface="Lato Light"/>
                <a:cs typeface="+mj-cs"/>
                <a:sym typeface="Lato Light"/>
              </a:rPr>
              <a:t>- موقع </a:t>
            </a:r>
            <a:r>
              <a:rPr lang="en-US" dirty="0" err="1">
                <a:solidFill>
                  <a:schemeClr val="lt1"/>
                </a:solidFill>
                <a:latin typeface="Lato Light"/>
                <a:ea typeface="Lato Light"/>
                <a:cs typeface="+mj-cs"/>
                <a:sym typeface="Lato Light"/>
              </a:rPr>
              <a:t>Roboflow</a:t>
            </a:r>
            <a:endParaRPr dirty="0">
              <a:solidFill>
                <a:schemeClr val="lt1"/>
              </a:solidFill>
              <a:latin typeface="Lato Light"/>
              <a:ea typeface="Lato Light"/>
              <a:cs typeface="+mj-cs"/>
              <a:sym typeface="Lato Light"/>
            </a:endParaRPr>
          </a:p>
        </p:txBody>
      </p:sp>
      <p:sp>
        <p:nvSpPr>
          <p:cNvPr id="687" name="Google Shape;687;p62"/>
          <p:cNvSpPr txBox="1"/>
          <p:nvPr/>
        </p:nvSpPr>
        <p:spPr>
          <a:xfrm>
            <a:off x="791369" y="3539925"/>
            <a:ext cx="1733400" cy="82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ar-SA" dirty="0">
                <a:solidFill>
                  <a:schemeClr val="lt1"/>
                </a:solidFill>
                <a:latin typeface="Lato Light"/>
                <a:ea typeface="Lato Light"/>
                <a:cs typeface="Lato Light"/>
                <a:sym typeface="Lato Light"/>
              </a:rPr>
              <a:t>- صور.</a:t>
            </a:r>
          </a:p>
          <a:p>
            <a:pPr marL="0" lvl="0" indent="0" algn="r" rtl="0">
              <a:spcBef>
                <a:spcPts val="0"/>
              </a:spcBef>
              <a:spcAft>
                <a:spcPts val="0"/>
              </a:spcAft>
              <a:buNone/>
            </a:pPr>
            <a:r>
              <a:rPr lang="ar-SA" dirty="0">
                <a:solidFill>
                  <a:schemeClr val="lt1"/>
                </a:solidFill>
                <a:latin typeface="Lato Light"/>
                <a:ea typeface="Lato Light"/>
                <a:cs typeface="Lato Light"/>
                <a:sym typeface="Lato Light"/>
              </a:rPr>
              <a:t>تم تقسمها الى:</a:t>
            </a:r>
          </a:p>
          <a:p>
            <a:pPr marL="0" lvl="0" indent="0" algn="r" rtl="0">
              <a:spcBef>
                <a:spcPts val="0"/>
              </a:spcBef>
              <a:spcAft>
                <a:spcPts val="0"/>
              </a:spcAft>
              <a:buNone/>
            </a:pPr>
            <a:r>
              <a:rPr lang="ar-SA" dirty="0">
                <a:solidFill>
                  <a:schemeClr val="lt1"/>
                </a:solidFill>
                <a:latin typeface="Lato Light"/>
                <a:ea typeface="Lato Light"/>
                <a:cs typeface="Lato Light"/>
                <a:sym typeface="Lato Light"/>
              </a:rPr>
              <a:t>5950</a:t>
            </a:r>
            <a:r>
              <a:rPr lang="en-US" dirty="0">
                <a:solidFill>
                  <a:schemeClr val="lt1"/>
                </a:solidFill>
                <a:latin typeface="Lato Light"/>
                <a:ea typeface="Lato Light"/>
                <a:cs typeface="Lato Light"/>
                <a:sym typeface="Lato Light"/>
              </a:rPr>
              <a:t> train</a:t>
            </a:r>
            <a:endParaRPr lang="ar-SA" dirty="0">
              <a:solidFill>
                <a:schemeClr val="lt1"/>
              </a:solidFill>
              <a:latin typeface="Lato Light"/>
              <a:ea typeface="Lato Light"/>
              <a:cs typeface="Lato Light"/>
              <a:sym typeface="Lato Light"/>
            </a:endParaRPr>
          </a:p>
          <a:p>
            <a:pPr marL="0" lvl="0" indent="0" algn="r" rtl="0">
              <a:spcBef>
                <a:spcPts val="0"/>
              </a:spcBef>
              <a:spcAft>
                <a:spcPts val="0"/>
              </a:spcAft>
              <a:buNone/>
            </a:pPr>
            <a:r>
              <a:rPr lang="ar-SA" dirty="0">
                <a:solidFill>
                  <a:schemeClr val="lt1"/>
                </a:solidFill>
                <a:latin typeface="Lato Light"/>
                <a:ea typeface="Lato Light"/>
                <a:cs typeface="Lato Light"/>
                <a:sym typeface="Lato Light"/>
              </a:rPr>
              <a:t>1741</a:t>
            </a:r>
            <a:r>
              <a:rPr lang="en-US" dirty="0">
                <a:solidFill>
                  <a:schemeClr val="lt1"/>
                </a:solidFill>
                <a:latin typeface="Lato Light"/>
                <a:ea typeface="Lato Light"/>
                <a:cs typeface="Lato Light"/>
                <a:sym typeface="Lato Light"/>
              </a:rPr>
              <a:t> test</a:t>
            </a:r>
            <a:endParaRPr lang="ar-SA" dirty="0">
              <a:solidFill>
                <a:schemeClr val="lt1"/>
              </a:solidFill>
              <a:latin typeface="Lato Light"/>
              <a:ea typeface="Lato Light"/>
              <a:cs typeface="Lato Light"/>
              <a:sym typeface="Lato Light"/>
            </a:endParaRPr>
          </a:p>
          <a:p>
            <a:pPr marL="0" lvl="0" indent="0" algn="r" rtl="0">
              <a:spcBef>
                <a:spcPts val="0"/>
              </a:spcBef>
              <a:spcAft>
                <a:spcPts val="0"/>
              </a:spcAft>
              <a:buNone/>
            </a:pPr>
            <a:r>
              <a:rPr lang="ar-SA" dirty="0">
                <a:solidFill>
                  <a:schemeClr val="lt1"/>
                </a:solidFill>
                <a:latin typeface="Lato Light"/>
                <a:ea typeface="Lato Light"/>
                <a:cs typeface="Lato Light"/>
                <a:sym typeface="Lato Light"/>
              </a:rPr>
              <a:t> </a:t>
            </a:r>
            <a:endParaRPr dirty="0">
              <a:solidFill>
                <a:schemeClr val="lt1"/>
              </a:solidFill>
              <a:latin typeface="Lato Light"/>
              <a:ea typeface="Lato Light"/>
              <a:cs typeface="Lato Light"/>
              <a:sym typeface="Lato Light"/>
            </a:endParaRPr>
          </a:p>
        </p:txBody>
      </p:sp>
      <p:sp>
        <p:nvSpPr>
          <p:cNvPr id="688" name="Google Shape;688;p62"/>
          <p:cNvSpPr txBox="1"/>
          <p:nvPr/>
        </p:nvSpPr>
        <p:spPr>
          <a:xfrm>
            <a:off x="6424486" y="1603996"/>
            <a:ext cx="1870394" cy="967753"/>
          </a:xfrm>
          <a:prstGeom prst="rect">
            <a:avLst/>
          </a:prstGeom>
          <a:noFill/>
          <a:ln>
            <a:noFill/>
          </a:ln>
        </p:spPr>
        <p:txBody>
          <a:bodyPr spcFirstLastPara="1" wrap="square" lIns="91425" tIns="91425" rIns="91425" bIns="91425" anchor="t" anchorCtr="0">
            <a:noAutofit/>
          </a:bodyPr>
          <a:lstStyle/>
          <a:p>
            <a:pPr lvl="0" algn="r" rtl="1">
              <a:spcBef>
                <a:spcPts val="0"/>
              </a:spcBef>
              <a:spcAft>
                <a:spcPts val="0"/>
              </a:spcAft>
            </a:pPr>
            <a:r>
              <a:rPr lang="ar-SA" dirty="0">
                <a:solidFill>
                  <a:schemeClr val="bg1"/>
                </a:solidFill>
                <a:latin typeface="Lato Light"/>
                <a:ea typeface="Lato Light"/>
                <a:cs typeface="Lato Light"/>
                <a:sym typeface="Lato Light"/>
              </a:rPr>
              <a:t>من أصل +100 الف صورة تم تنظيفها يدويًا واختيار:</a:t>
            </a:r>
          </a:p>
          <a:p>
            <a:pPr lvl="0" algn="r" rtl="1">
              <a:spcBef>
                <a:spcPts val="0"/>
              </a:spcBef>
              <a:spcAft>
                <a:spcPts val="0"/>
              </a:spcAft>
            </a:pPr>
            <a:r>
              <a:rPr lang="ar-SA" dirty="0">
                <a:solidFill>
                  <a:schemeClr val="bg1"/>
                </a:solidFill>
                <a:latin typeface="Lato Light"/>
                <a:ea typeface="Lato Light"/>
                <a:cs typeface="Lato Light"/>
                <a:sym typeface="Lato Light"/>
              </a:rPr>
              <a:t>3691 مركبة بلوحة.</a:t>
            </a:r>
          </a:p>
          <a:p>
            <a:pPr lvl="0" algn="r" rtl="1">
              <a:spcBef>
                <a:spcPts val="0"/>
              </a:spcBef>
              <a:spcAft>
                <a:spcPts val="0"/>
              </a:spcAft>
            </a:pPr>
            <a:r>
              <a:rPr lang="ar-SA" dirty="0">
                <a:solidFill>
                  <a:schemeClr val="bg1"/>
                </a:solidFill>
                <a:latin typeface="Lato Light"/>
                <a:ea typeface="Lato Light"/>
                <a:cs typeface="Lato Light"/>
                <a:sym typeface="Lato Light"/>
              </a:rPr>
              <a:t>4002 مركبة بدون لوحة.</a:t>
            </a:r>
          </a:p>
        </p:txBody>
      </p:sp>
      <p:pic>
        <p:nvPicPr>
          <p:cNvPr id="689" name="Google Shape;689;p62"/>
          <p:cNvPicPr preferRelativeResize="0"/>
          <p:nvPr/>
        </p:nvPicPr>
        <p:blipFill>
          <a:blip r:embed="rId3">
            <a:alphaModFix/>
          </a:blip>
          <a:stretch>
            <a:fillRect/>
          </a:stretch>
        </p:blipFill>
        <p:spPr>
          <a:xfrm>
            <a:off x="2640509" y="1473138"/>
            <a:ext cx="3761397" cy="2502026"/>
          </a:xfrm>
          <a:prstGeom prst="rect">
            <a:avLst/>
          </a:prstGeom>
          <a:noFill/>
          <a:ln>
            <a:noFill/>
          </a:ln>
        </p:spPr>
      </p:pic>
      <p:sp>
        <p:nvSpPr>
          <p:cNvPr id="2" name="مستطيل 1">
            <a:extLst>
              <a:ext uri="{FF2B5EF4-FFF2-40B4-BE49-F238E27FC236}">
                <a16:creationId xmlns:a16="http://schemas.microsoft.com/office/drawing/2014/main" id="{00C3BB8B-D48A-413F-B1BD-EF2FC19EB590}"/>
              </a:ext>
            </a:extLst>
          </p:cNvPr>
          <p:cNvSpPr/>
          <p:nvPr/>
        </p:nvSpPr>
        <p:spPr>
          <a:xfrm>
            <a:off x="2654995" y="1410887"/>
            <a:ext cx="643466" cy="383375"/>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شكل بيضاوي 2">
            <a:extLst>
              <a:ext uri="{FF2B5EF4-FFF2-40B4-BE49-F238E27FC236}">
                <a16:creationId xmlns:a16="http://schemas.microsoft.com/office/drawing/2014/main" id="{0D4D403D-2BC9-4ABE-A76D-279668C50A11}"/>
              </a:ext>
            </a:extLst>
          </p:cNvPr>
          <p:cNvSpPr/>
          <p:nvPr/>
        </p:nvSpPr>
        <p:spPr>
          <a:xfrm>
            <a:off x="2654995" y="1794261"/>
            <a:ext cx="551049" cy="271605"/>
          </a:xfrm>
          <a:prstGeom prst="ellipse">
            <a:avLst/>
          </a:pr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 name="صورة 4" descr="صورة تحتوي على طريق, خارجي, سيارة, شارع&#10;&#10;تم إنشاء الوصف تلقائياً">
            <a:extLst>
              <a:ext uri="{FF2B5EF4-FFF2-40B4-BE49-F238E27FC236}">
                <a16:creationId xmlns:a16="http://schemas.microsoft.com/office/drawing/2014/main" id="{D576F6FA-3305-4A04-9824-5B4EF28EE325}"/>
              </a:ext>
            </a:extLst>
          </p:cNvPr>
          <p:cNvPicPr>
            <a:picLocks noChangeAspect="1"/>
          </p:cNvPicPr>
          <p:nvPr/>
        </p:nvPicPr>
        <p:blipFill>
          <a:blip r:embed="rId4"/>
          <a:stretch>
            <a:fillRect/>
          </a:stretch>
        </p:blipFill>
        <p:spPr>
          <a:xfrm>
            <a:off x="7558833" y="3989867"/>
            <a:ext cx="1472094" cy="1031863"/>
          </a:xfrm>
          <a:prstGeom prst="rect">
            <a:avLst/>
          </a:prstGeom>
        </p:spPr>
      </p:pic>
      <p:pic>
        <p:nvPicPr>
          <p:cNvPr id="9" name="صورة 8" descr="صورة تحتوي على مبنى, سيارة, خارجي, واقف&#10;&#10;تم إنشاء الوصف تلقائياً">
            <a:extLst>
              <a:ext uri="{FF2B5EF4-FFF2-40B4-BE49-F238E27FC236}">
                <a16:creationId xmlns:a16="http://schemas.microsoft.com/office/drawing/2014/main" id="{005ED70E-4D83-4F1D-B4EC-4F2E97D41B42}"/>
              </a:ext>
            </a:extLst>
          </p:cNvPr>
          <p:cNvPicPr>
            <a:picLocks noChangeAspect="1"/>
          </p:cNvPicPr>
          <p:nvPr/>
        </p:nvPicPr>
        <p:blipFill rotWithShape="1">
          <a:blip r:embed="rId5"/>
          <a:srcRect t="22274"/>
          <a:stretch/>
        </p:blipFill>
        <p:spPr>
          <a:xfrm>
            <a:off x="5937958" y="3990087"/>
            <a:ext cx="1562771" cy="1031864"/>
          </a:xfrm>
          <a:prstGeom prst="rect">
            <a:avLst/>
          </a:prstGeom>
        </p:spPr>
      </p:pic>
      <p:sp>
        <p:nvSpPr>
          <p:cNvPr id="10" name="مستطيل 9">
            <a:extLst>
              <a:ext uri="{FF2B5EF4-FFF2-40B4-BE49-F238E27FC236}">
                <a16:creationId xmlns:a16="http://schemas.microsoft.com/office/drawing/2014/main" id="{55846A94-1DBD-4BAD-AF90-DA0855561B8C}"/>
              </a:ext>
            </a:extLst>
          </p:cNvPr>
          <p:cNvSpPr/>
          <p:nvPr/>
        </p:nvSpPr>
        <p:spPr>
          <a:xfrm>
            <a:off x="5915378" y="1410887"/>
            <a:ext cx="494682" cy="383374"/>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a:extLst>
              <a:ext uri="{FF2B5EF4-FFF2-40B4-BE49-F238E27FC236}">
                <a16:creationId xmlns:a16="http://schemas.microsoft.com/office/drawing/2014/main" id="{3E324AD9-F107-420C-96DF-040CF39BB18E}"/>
              </a:ext>
            </a:extLst>
          </p:cNvPr>
          <p:cNvSpPr/>
          <p:nvPr/>
        </p:nvSpPr>
        <p:spPr>
          <a:xfrm>
            <a:off x="2654995" y="3285068"/>
            <a:ext cx="415583" cy="383374"/>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a:extLst>
              <a:ext uri="{FF2B5EF4-FFF2-40B4-BE49-F238E27FC236}">
                <a16:creationId xmlns:a16="http://schemas.microsoft.com/office/drawing/2014/main" id="{A1085751-929A-437E-BE40-B2F4A9539582}"/>
              </a:ext>
            </a:extLst>
          </p:cNvPr>
          <p:cNvSpPr/>
          <p:nvPr/>
        </p:nvSpPr>
        <p:spPr>
          <a:xfrm>
            <a:off x="5915378" y="3183467"/>
            <a:ext cx="415583" cy="484975"/>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شكل بيضاوي 12">
            <a:extLst>
              <a:ext uri="{FF2B5EF4-FFF2-40B4-BE49-F238E27FC236}">
                <a16:creationId xmlns:a16="http://schemas.microsoft.com/office/drawing/2014/main" id="{EEDAC174-A9B2-4BB4-9920-2C2D2B10FD64}"/>
              </a:ext>
            </a:extLst>
          </p:cNvPr>
          <p:cNvSpPr/>
          <p:nvPr/>
        </p:nvSpPr>
        <p:spPr>
          <a:xfrm>
            <a:off x="5937958" y="1794261"/>
            <a:ext cx="393003" cy="271605"/>
          </a:xfrm>
          <a:prstGeom prst="ellipse">
            <a:avLst/>
          </a:prstGeom>
          <a:solidFill>
            <a:srgbClr val="D0F09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شكل بيضاوي 13">
            <a:extLst>
              <a:ext uri="{FF2B5EF4-FFF2-40B4-BE49-F238E27FC236}">
                <a16:creationId xmlns:a16="http://schemas.microsoft.com/office/drawing/2014/main" id="{EC2881B0-7D23-4E6B-9C10-B50A35C9AE73}"/>
              </a:ext>
            </a:extLst>
          </p:cNvPr>
          <p:cNvSpPr/>
          <p:nvPr/>
        </p:nvSpPr>
        <p:spPr>
          <a:xfrm>
            <a:off x="2684318" y="3633325"/>
            <a:ext cx="483975" cy="271605"/>
          </a:xfrm>
          <a:prstGeom prst="ellipse">
            <a:avLst/>
          </a:prstGeom>
          <a:solidFill>
            <a:srgbClr val="77B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شكل بيضاوي 14">
            <a:extLst>
              <a:ext uri="{FF2B5EF4-FFF2-40B4-BE49-F238E27FC236}">
                <a16:creationId xmlns:a16="http://schemas.microsoft.com/office/drawing/2014/main" id="{D7406772-A329-4276-A2E5-ABA398B5BAA0}"/>
              </a:ext>
            </a:extLst>
          </p:cNvPr>
          <p:cNvSpPr/>
          <p:nvPr/>
        </p:nvSpPr>
        <p:spPr>
          <a:xfrm>
            <a:off x="5876921" y="3639746"/>
            <a:ext cx="465329" cy="276474"/>
          </a:xfrm>
          <a:prstGeom prst="ellipse">
            <a:avLst/>
          </a:prstGeom>
          <a:solidFill>
            <a:srgbClr val="A8D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2"/>
          <p:cNvSpPr txBox="1">
            <a:spLocks noGrp="1"/>
          </p:cNvSpPr>
          <p:nvPr>
            <p:ph type="ctrTitle"/>
          </p:nvPr>
        </p:nvSpPr>
        <p:spPr>
          <a:xfrm>
            <a:off x="259644" y="377975"/>
            <a:ext cx="1761067"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توضيح للعينة</a:t>
            </a:r>
            <a:endParaRPr sz="2400" dirty="0">
              <a:cs typeface="+mj-cs"/>
            </a:endParaRPr>
          </a:p>
        </p:txBody>
      </p:sp>
      <p:sp>
        <p:nvSpPr>
          <p:cNvPr id="684" name="Google Shape;684;p62"/>
          <p:cNvSpPr txBox="1"/>
          <p:nvPr/>
        </p:nvSpPr>
        <p:spPr>
          <a:xfrm flipH="1">
            <a:off x="3298461" y="1640666"/>
            <a:ext cx="2467639" cy="278400"/>
          </a:xfrm>
          <a:prstGeom prst="rect">
            <a:avLst/>
          </a:prstGeom>
          <a:noFill/>
          <a:ln>
            <a:noFill/>
          </a:ln>
        </p:spPr>
        <p:txBody>
          <a:bodyPr spcFirstLastPara="1" wrap="square" lIns="91425" tIns="91425" rIns="91425" bIns="91425" anchor="b" anchorCtr="0">
            <a:noAutofit/>
          </a:bodyPr>
          <a:lstStyle/>
          <a:p>
            <a:pPr marL="0" lvl="0" indent="0" algn="ctr" rtl="1">
              <a:spcBef>
                <a:spcPts val="0"/>
              </a:spcBef>
              <a:spcAft>
                <a:spcPts val="0"/>
              </a:spcAft>
              <a:buNone/>
            </a:pPr>
            <a:r>
              <a:rPr lang="ar-SA" sz="2400" b="1" dirty="0">
                <a:solidFill>
                  <a:schemeClr val="accent3"/>
                </a:solidFill>
                <a:latin typeface="Unica One"/>
                <a:ea typeface="Unica One"/>
                <a:cs typeface="+mj-cs"/>
                <a:sym typeface="Unica One"/>
              </a:rPr>
              <a:t>عينة من البيانات</a:t>
            </a:r>
            <a:endParaRPr sz="2400" b="1" dirty="0">
              <a:solidFill>
                <a:schemeClr val="accent3"/>
              </a:solidFill>
              <a:latin typeface="Unica One"/>
              <a:ea typeface="Unica One"/>
              <a:cs typeface="+mj-cs"/>
              <a:sym typeface="Unica One"/>
            </a:endParaRPr>
          </a:p>
        </p:txBody>
      </p:sp>
      <p:sp>
        <p:nvSpPr>
          <p:cNvPr id="2" name="مستطيل 1">
            <a:extLst>
              <a:ext uri="{FF2B5EF4-FFF2-40B4-BE49-F238E27FC236}">
                <a16:creationId xmlns:a16="http://schemas.microsoft.com/office/drawing/2014/main" id="{00C3BB8B-D48A-413F-B1BD-EF2FC19EB590}"/>
              </a:ext>
            </a:extLst>
          </p:cNvPr>
          <p:cNvSpPr/>
          <p:nvPr/>
        </p:nvSpPr>
        <p:spPr>
          <a:xfrm>
            <a:off x="2654995" y="1410887"/>
            <a:ext cx="643466" cy="383375"/>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 name="صورة 4" descr="صورة تحتوي على طريق, خارجي, سيارة, شارع&#10;&#10;تم إنشاء الوصف تلقائياً">
            <a:extLst>
              <a:ext uri="{FF2B5EF4-FFF2-40B4-BE49-F238E27FC236}">
                <a16:creationId xmlns:a16="http://schemas.microsoft.com/office/drawing/2014/main" id="{D576F6FA-3305-4A04-9824-5B4EF28EE325}"/>
              </a:ext>
            </a:extLst>
          </p:cNvPr>
          <p:cNvPicPr>
            <a:picLocks noChangeAspect="1"/>
          </p:cNvPicPr>
          <p:nvPr/>
        </p:nvPicPr>
        <p:blipFill>
          <a:blip r:embed="rId3"/>
          <a:stretch>
            <a:fillRect/>
          </a:stretch>
        </p:blipFill>
        <p:spPr>
          <a:xfrm>
            <a:off x="4841713" y="2190640"/>
            <a:ext cx="3609348" cy="2529969"/>
          </a:xfrm>
          <a:prstGeom prst="rect">
            <a:avLst/>
          </a:prstGeom>
        </p:spPr>
      </p:pic>
      <p:pic>
        <p:nvPicPr>
          <p:cNvPr id="9" name="صورة 8" descr="صورة تحتوي على مبنى, سيارة, خارجي, واقف&#10;&#10;تم إنشاء الوصف تلقائياً">
            <a:extLst>
              <a:ext uri="{FF2B5EF4-FFF2-40B4-BE49-F238E27FC236}">
                <a16:creationId xmlns:a16="http://schemas.microsoft.com/office/drawing/2014/main" id="{005ED70E-4D83-4F1D-B4EC-4F2E97D41B42}"/>
              </a:ext>
            </a:extLst>
          </p:cNvPr>
          <p:cNvPicPr>
            <a:picLocks noChangeAspect="1"/>
          </p:cNvPicPr>
          <p:nvPr/>
        </p:nvPicPr>
        <p:blipFill rotWithShape="1">
          <a:blip r:embed="rId4"/>
          <a:srcRect t="22274"/>
          <a:stretch/>
        </p:blipFill>
        <p:spPr>
          <a:xfrm>
            <a:off x="628859" y="2190641"/>
            <a:ext cx="3673429" cy="2529968"/>
          </a:xfrm>
          <a:prstGeom prst="rect">
            <a:avLst/>
          </a:prstGeom>
        </p:spPr>
      </p:pic>
    </p:spTree>
    <p:extLst>
      <p:ext uri="{BB962C8B-B14F-4D97-AF65-F5344CB8AC3E}">
        <p14:creationId xmlns:p14="http://schemas.microsoft.com/office/powerpoint/2010/main" val="254902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ctrTitle"/>
          </p:nvPr>
        </p:nvSpPr>
        <p:spPr>
          <a:xfrm>
            <a:off x="191911" y="377975"/>
            <a:ext cx="1865489"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الخوارزميات</a:t>
            </a:r>
            <a:endParaRPr sz="2400" dirty="0">
              <a:cs typeface="+mj-cs"/>
            </a:endParaRPr>
          </a:p>
        </p:txBody>
      </p:sp>
      <p:cxnSp>
        <p:nvCxnSpPr>
          <p:cNvPr id="251" name="Google Shape;251;p33"/>
          <p:cNvCxnSpPr>
            <a:cxnSpLocks/>
          </p:cNvCxnSpPr>
          <p:nvPr/>
        </p:nvCxnSpPr>
        <p:spPr>
          <a:xfrm flipH="1" flipV="1">
            <a:off x="5259913" y="1202347"/>
            <a:ext cx="1840798" cy="3779"/>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33"/>
          <p:cNvCxnSpPr>
            <a:cxnSpLocks/>
          </p:cNvCxnSpPr>
          <p:nvPr/>
        </p:nvCxnSpPr>
        <p:spPr>
          <a:xfrm flipH="1">
            <a:off x="2145941" y="2734336"/>
            <a:ext cx="1842946" cy="0"/>
          </a:xfrm>
          <a:prstGeom prst="straightConnector1">
            <a:avLst/>
          </a:prstGeom>
          <a:noFill/>
          <a:ln w="9525" cap="flat" cmpd="sng">
            <a:solidFill>
              <a:schemeClr val="lt1"/>
            </a:solidFill>
            <a:prstDash val="solid"/>
            <a:round/>
            <a:headEnd type="none" w="med" len="med"/>
            <a:tailEnd type="none" w="med" len="med"/>
          </a:ln>
        </p:spPr>
      </p:cxnSp>
      <p:sp>
        <p:nvSpPr>
          <p:cNvPr id="256" name="Google Shape;256;p33"/>
          <p:cNvSpPr txBox="1"/>
          <p:nvPr/>
        </p:nvSpPr>
        <p:spPr>
          <a:xfrm flipH="1">
            <a:off x="5817977" y="573109"/>
            <a:ext cx="1002600" cy="579859"/>
          </a:xfrm>
          <a:prstGeom prst="rect">
            <a:avLst/>
          </a:prstGeom>
          <a:noFill/>
          <a:ln>
            <a:noFill/>
          </a:ln>
        </p:spPr>
        <p:txBody>
          <a:bodyPr spcFirstLastPara="1" wrap="square" lIns="91425" tIns="91425" rIns="91425" bIns="91425" anchor="ctr" anchorCtr="0">
            <a:noAutofit/>
          </a:bodyPr>
          <a:lstStyle/>
          <a:p>
            <a:pPr marL="0" lvl="0" indent="0" algn="l" rtl="1">
              <a:lnSpc>
                <a:spcPct val="115000"/>
              </a:lnSpc>
              <a:spcBef>
                <a:spcPts val="0"/>
              </a:spcBef>
              <a:spcAft>
                <a:spcPts val="0"/>
              </a:spcAft>
              <a:buNone/>
            </a:pPr>
            <a:r>
              <a:rPr lang="en-US" sz="1800" dirty="0">
                <a:solidFill>
                  <a:schemeClr val="lt1"/>
                </a:solidFill>
                <a:latin typeface="Unica One"/>
                <a:ea typeface="Lato"/>
                <a:cs typeface="+mj-cs"/>
                <a:sym typeface="Unica One"/>
              </a:rPr>
              <a:t>CNN</a:t>
            </a:r>
            <a:endParaRPr sz="1800" dirty="0">
              <a:solidFill>
                <a:schemeClr val="lt1"/>
              </a:solidFill>
              <a:latin typeface="Lato"/>
              <a:ea typeface="Lato"/>
              <a:cs typeface="+mj-cs"/>
              <a:sym typeface="Lato"/>
            </a:endParaRPr>
          </a:p>
        </p:txBody>
      </p:sp>
      <p:sp>
        <p:nvSpPr>
          <p:cNvPr id="257" name="Google Shape;257;p33"/>
          <p:cNvSpPr txBox="1"/>
          <p:nvPr/>
        </p:nvSpPr>
        <p:spPr>
          <a:xfrm>
            <a:off x="2021014" y="2869840"/>
            <a:ext cx="2302076" cy="1673801"/>
          </a:xfrm>
          <a:prstGeom prst="rect">
            <a:avLst/>
          </a:prstGeom>
          <a:noFill/>
          <a:ln>
            <a:noFill/>
          </a:ln>
        </p:spPr>
        <p:txBody>
          <a:bodyPr spcFirstLastPara="1" wrap="square" lIns="91425" tIns="91425" rIns="91425" bIns="91425" anchor="t" anchorCtr="0">
            <a:noAutofit/>
          </a:bodyPr>
          <a:lstStyle/>
          <a:p>
            <a:pPr lvl="0">
              <a:spcBef>
                <a:spcPts val="0"/>
              </a:spcBef>
              <a:spcAft>
                <a:spcPts val="1600"/>
              </a:spcAft>
            </a:pPr>
            <a:r>
              <a:rPr lang="en-US" sz="1200" dirty="0">
                <a:solidFill>
                  <a:schemeClr val="lt1"/>
                </a:solidFill>
                <a:latin typeface="Lato Light"/>
                <a:ea typeface="Lato Light"/>
                <a:cs typeface="+mj-cs"/>
                <a:sym typeface="Lato Light"/>
              </a:rPr>
              <a:t>- Binary Cross Entropy Loss</a:t>
            </a:r>
          </a:p>
          <a:p>
            <a:pPr lvl="0">
              <a:spcBef>
                <a:spcPts val="0"/>
              </a:spcBef>
              <a:spcAft>
                <a:spcPts val="1600"/>
              </a:spcAft>
            </a:pPr>
            <a:r>
              <a:rPr lang="en-US" sz="1200" dirty="0">
                <a:solidFill>
                  <a:schemeClr val="lt1"/>
                </a:solidFill>
                <a:latin typeface="Lato Light"/>
                <a:ea typeface="Lato Light"/>
                <a:cs typeface="+mj-cs"/>
                <a:sym typeface="Lato Light"/>
              </a:rPr>
              <a:t>- Metrics: Accuracy</a:t>
            </a:r>
          </a:p>
          <a:p>
            <a:pPr lvl="0">
              <a:spcBef>
                <a:spcPts val="0"/>
              </a:spcBef>
              <a:spcAft>
                <a:spcPts val="1600"/>
              </a:spcAft>
            </a:pPr>
            <a:r>
              <a:rPr lang="en-US" sz="1200" dirty="0">
                <a:solidFill>
                  <a:schemeClr val="lt1"/>
                </a:solidFill>
                <a:latin typeface="Lato Light"/>
                <a:ea typeface="Lato Light"/>
                <a:cs typeface="+mj-cs"/>
                <a:sym typeface="Lato Light"/>
              </a:rPr>
              <a:t>- Optimizer: Adam</a:t>
            </a:r>
          </a:p>
        </p:txBody>
      </p:sp>
      <p:sp>
        <p:nvSpPr>
          <p:cNvPr id="259" name="Google Shape;259;p33"/>
          <p:cNvSpPr txBox="1"/>
          <p:nvPr/>
        </p:nvSpPr>
        <p:spPr>
          <a:xfrm>
            <a:off x="5527582" y="1311131"/>
            <a:ext cx="1847271" cy="858610"/>
          </a:xfrm>
          <a:prstGeom prst="rect">
            <a:avLst/>
          </a:prstGeom>
          <a:noFill/>
          <a:ln>
            <a:noFill/>
          </a:ln>
        </p:spPr>
        <p:txBody>
          <a:bodyPr spcFirstLastPara="1" wrap="square" lIns="91425" tIns="91425" rIns="91425" bIns="91425" anchor="t" anchorCtr="0">
            <a:noAutofit/>
          </a:bodyPr>
          <a:lstStyle/>
          <a:p>
            <a:pPr marL="0" lvl="0" indent="0" algn="l" rtl="1">
              <a:spcBef>
                <a:spcPts val="0"/>
              </a:spcBef>
              <a:spcAft>
                <a:spcPts val="1600"/>
              </a:spcAft>
              <a:buNone/>
            </a:pPr>
            <a:r>
              <a:rPr lang="en-US" dirty="0" err="1">
                <a:solidFill>
                  <a:schemeClr val="lt1"/>
                </a:solidFill>
                <a:latin typeface="Lato Light"/>
                <a:ea typeface="Lato Light"/>
                <a:cs typeface="+mj-cs"/>
                <a:sym typeface="Lato Light"/>
              </a:rPr>
              <a:t>Cnn</a:t>
            </a:r>
            <a:r>
              <a:rPr lang="en-US" dirty="0">
                <a:solidFill>
                  <a:schemeClr val="lt1"/>
                </a:solidFill>
                <a:latin typeface="Lato Light"/>
                <a:ea typeface="Lato Light"/>
                <a:cs typeface="+mj-cs"/>
                <a:sym typeface="Lato Light"/>
              </a:rPr>
              <a:t>: 3 layers, 25 epochs</a:t>
            </a:r>
          </a:p>
        </p:txBody>
      </p:sp>
      <p:sp>
        <p:nvSpPr>
          <p:cNvPr id="264" name="Google Shape;264;p33"/>
          <p:cNvSpPr txBox="1"/>
          <p:nvPr/>
        </p:nvSpPr>
        <p:spPr>
          <a:xfrm flipH="1">
            <a:off x="2506885" y="2332218"/>
            <a:ext cx="1121058" cy="324033"/>
          </a:xfrm>
          <a:prstGeom prst="rect">
            <a:avLst/>
          </a:prstGeom>
          <a:noFill/>
          <a:ln>
            <a:noFill/>
          </a:ln>
        </p:spPr>
        <p:txBody>
          <a:bodyPr spcFirstLastPara="1" wrap="square" lIns="91425" tIns="91425" rIns="91425" bIns="91425" anchor="ctr" anchorCtr="0">
            <a:noAutofit/>
          </a:bodyPr>
          <a:lstStyle/>
          <a:p>
            <a:pPr marL="0" lvl="0" indent="0" algn="ctr" rtl="1">
              <a:lnSpc>
                <a:spcPct val="115000"/>
              </a:lnSpc>
              <a:spcBef>
                <a:spcPts val="0"/>
              </a:spcBef>
              <a:spcAft>
                <a:spcPts val="0"/>
              </a:spcAft>
              <a:buNone/>
            </a:pPr>
            <a:r>
              <a:rPr lang="en-US" sz="1600" dirty="0">
                <a:solidFill>
                  <a:schemeClr val="lt1"/>
                </a:solidFill>
                <a:latin typeface="Lato"/>
                <a:ea typeface="Lato"/>
                <a:cs typeface="+mj-cs"/>
                <a:sym typeface="Lato"/>
              </a:rPr>
              <a:t>Model fit</a:t>
            </a:r>
            <a:endParaRPr sz="1600" dirty="0">
              <a:solidFill>
                <a:schemeClr val="lt1"/>
              </a:solidFill>
              <a:latin typeface="Lato"/>
              <a:ea typeface="Lato"/>
              <a:cs typeface="+mj-cs"/>
              <a:sym typeface="Lato"/>
            </a:endParaRPr>
          </a:p>
        </p:txBody>
      </p:sp>
      <p:grpSp>
        <p:nvGrpSpPr>
          <p:cNvPr id="265" name="Google Shape;265;p33"/>
          <p:cNvGrpSpPr/>
          <p:nvPr/>
        </p:nvGrpSpPr>
        <p:grpSpPr>
          <a:xfrm>
            <a:off x="4027861" y="711412"/>
            <a:ext cx="1461093" cy="4014992"/>
            <a:chOff x="2851825" y="244322"/>
            <a:chExt cx="1901475" cy="5224453"/>
          </a:xfrm>
        </p:grpSpPr>
        <p:sp>
          <p:nvSpPr>
            <p:cNvPr id="266" name="Google Shape;266;p33"/>
            <p:cNvSpPr/>
            <p:nvPr/>
          </p:nvSpPr>
          <p:spPr>
            <a:xfrm>
              <a:off x="2851825" y="4064847"/>
              <a:ext cx="1901025" cy="1096375"/>
            </a:xfrm>
            <a:custGeom>
              <a:avLst/>
              <a:gdLst/>
              <a:ahLst/>
              <a:cxnLst/>
              <a:rect l="l" t="t" r="r" b="b"/>
              <a:pathLst>
                <a:path w="76041" h="43855" extrusionOk="0">
                  <a:moveTo>
                    <a:pt x="37993" y="0"/>
                  </a:moveTo>
                  <a:lnTo>
                    <a:pt x="0" y="21891"/>
                  </a:lnTo>
                  <a:lnTo>
                    <a:pt x="37993" y="43854"/>
                  </a:lnTo>
                  <a:lnTo>
                    <a:pt x="76041" y="21909"/>
                  </a:lnTo>
                  <a:lnTo>
                    <a:pt x="37993" y="0"/>
                  </a:lnTo>
                  <a:close/>
                </a:path>
              </a:pathLst>
            </a:custGeom>
            <a:solidFill>
              <a:schemeClr val="accent4"/>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67" name="Google Shape;267;p33"/>
            <p:cNvSpPr/>
            <p:nvPr/>
          </p:nvSpPr>
          <p:spPr>
            <a:xfrm>
              <a:off x="2851825" y="4605925"/>
              <a:ext cx="949850" cy="862850"/>
            </a:xfrm>
            <a:custGeom>
              <a:avLst/>
              <a:gdLst/>
              <a:ahLst/>
              <a:cxnLst/>
              <a:rect l="l" t="t" r="r" b="b"/>
              <a:pathLst>
                <a:path w="37994" h="34514" extrusionOk="0">
                  <a:moveTo>
                    <a:pt x="0" y="0"/>
                  </a:moveTo>
                  <a:lnTo>
                    <a:pt x="0" y="12568"/>
                  </a:lnTo>
                  <a:lnTo>
                    <a:pt x="37993" y="34513"/>
                  </a:lnTo>
                  <a:lnTo>
                    <a:pt x="37993" y="21963"/>
                  </a:lnTo>
                  <a:lnTo>
                    <a:pt x="0" y="0"/>
                  </a:lnTo>
                  <a:close/>
                </a:path>
              </a:pathLst>
            </a:custGeom>
            <a:solidFill>
              <a:srgbClr val="96BE97"/>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68" name="Google Shape;268;p33"/>
            <p:cNvSpPr/>
            <p:nvPr/>
          </p:nvSpPr>
          <p:spPr>
            <a:xfrm>
              <a:off x="3795452" y="4605925"/>
              <a:ext cx="951650" cy="862850"/>
            </a:xfrm>
            <a:custGeom>
              <a:avLst/>
              <a:gdLst/>
              <a:ahLst/>
              <a:cxnLst/>
              <a:rect l="l" t="t" r="r" b="b"/>
              <a:pathLst>
                <a:path w="38066" h="34514" extrusionOk="0">
                  <a:moveTo>
                    <a:pt x="38066" y="0"/>
                  </a:moveTo>
                  <a:lnTo>
                    <a:pt x="0" y="21963"/>
                  </a:lnTo>
                  <a:lnTo>
                    <a:pt x="0" y="34513"/>
                  </a:lnTo>
                  <a:lnTo>
                    <a:pt x="38066" y="12568"/>
                  </a:lnTo>
                  <a:lnTo>
                    <a:pt x="38066" y="0"/>
                  </a:lnTo>
                  <a:close/>
                </a:path>
              </a:pathLst>
            </a:custGeom>
            <a:solidFill>
              <a:srgbClr val="A3CEA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69" name="Google Shape;269;p33"/>
            <p:cNvSpPr/>
            <p:nvPr/>
          </p:nvSpPr>
          <p:spPr>
            <a:xfrm>
              <a:off x="2851825" y="3103400"/>
              <a:ext cx="1901025" cy="10963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0" name="Google Shape;270;p33"/>
            <p:cNvSpPr/>
            <p:nvPr/>
          </p:nvSpPr>
          <p:spPr>
            <a:xfrm>
              <a:off x="2851825" y="3651125"/>
              <a:ext cx="949850" cy="862850"/>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1" name="Google Shape;271;p33"/>
            <p:cNvSpPr/>
            <p:nvPr/>
          </p:nvSpPr>
          <p:spPr>
            <a:xfrm>
              <a:off x="3795452" y="3651125"/>
              <a:ext cx="951650" cy="862850"/>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2" name="Google Shape;272;p33"/>
            <p:cNvSpPr/>
            <p:nvPr/>
          </p:nvSpPr>
          <p:spPr>
            <a:xfrm>
              <a:off x="2851825" y="2154347"/>
              <a:ext cx="1901025" cy="1096825"/>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chemeClr val="accent4"/>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3" name="Google Shape;273;p33"/>
            <p:cNvSpPr/>
            <p:nvPr/>
          </p:nvSpPr>
          <p:spPr>
            <a:xfrm>
              <a:off x="2851825" y="2695875"/>
              <a:ext cx="949850" cy="862850"/>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4" name="Google Shape;274;p33"/>
            <p:cNvSpPr/>
            <p:nvPr/>
          </p:nvSpPr>
          <p:spPr>
            <a:xfrm>
              <a:off x="3801650" y="2695875"/>
              <a:ext cx="951650" cy="862850"/>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5" name="Google Shape;275;p33"/>
            <p:cNvSpPr/>
            <p:nvPr/>
          </p:nvSpPr>
          <p:spPr>
            <a:xfrm>
              <a:off x="2851825" y="1193350"/>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6" name="Google Shape;276;p33"/>
            <p:cNvSpPr/>
            <p:nvPr/>
          </p:nvSpPr>
          <p:spPr>
            <a:xfrm>
              <a:off x="2851825" y="1741075"/>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7" name="Google Shape;277;p33"/>
            <p:cNvSpPr/>
            <p:nvPr/>
          </p:nvSpPr>
          <p:spPr>
            <a:xfrm>
              <a:off x="3795452" y="1741075"/>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8" name="Google Shape;278;p33"/>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chemeClr val="accent4"/>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9" name="Google Shape;279;p33"/>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80" name="Google Shape;280;p33"/>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grpSp>
    </p:spTree>
  </p:cSld>
  <p:clrMapOvr>
    <a:masterClrMapping/>
  </p:clrMapOvr>
</p:sld>
</file>

<file path=ppt/theme/theme1.xml><?xml version="1.0" encoding="utf-8"?>
<a:theme xmlns:a="http://schemas.openxmlformats.org/drawingml/2006/main" name="Smart City Company Meeting by Slidesgo">
  <a:themeElements>
    <a:clrScheme name="Simple Light">
      <a:dk1>
        <a:srgbClr val="000000"/>
      </a:dk1>
      <a:lt1>
        <a:srgbClr val="FFFFFF"/>
      </a:lt1>
      <a:dk2>
        <a:srgbClr val="595959"/>
      </a:dk2>
      <a:lt2>
        <a:srgbClr val="EEEEEE"/>
      </a:lt2>
      <a:accent1>
        <a:srgbClr val="589EA5"/>
      </a:accent1>
      <a:accent2>
        <a:srgbClr val="77BE9C"/>
      </a:accent2>
      <a:accent3>
        <a:srgbClr val="A8DBA7"/>
      </a:accent3>
      <a:accent4>
        <a:srgbClr val="D0F09F"/>
      </a:accent4>
      <a:accent5>
        <a:srgbClr val="FFFFFF"/>
      </a:accent5>
      <a:accent6>
        <a:srgbClr val="22262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TotalTime>
  <Words>443</Words>
  <Application>Microsoft Office PowerPoint</Application>
  <PresentationFormat>عرض على الشاشة (16:9)</PresentationFormat>
  <Paragraphs>87</Paragraphs>
  <Slides>16</Slides>
  <Notes>16</Notes>
  <HiddenSlides>0</HiddenSlides>
  <MMClips>1</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16</vt:i4>
      </vt:variant>
    </vt:vector>
  </HeadingPairs>
  <TitlesOfParts>
    <vt:vector size="22" baseType="lpstr">
      <vt:lpstr>Unica One</vt:lpstr>
      <vt:lpstr>Arial</vt:lpstr>
      <vt:lpstr>Lato</vt:lpstr>
      <vt:lpstr>Lato Light</vt:lpstr>
      <vt:lpstr>Open Sans</vt:lpstr>
      <vt:lpstr>Smart City Company Meeting by Slidesgo</vt:lpstr>
      <vt:lpstr>رصد المركبة بدون لوحة</vt:lpstr>
      <vt:lpstr>المحتوى</vt:lpstr>
      <vt:lpstr> مع رؤية المملكة 2030، تهدف المملكة العربية السعودية الى أن تصبح لها مركزًا عالميًا للبيانات والذكاء الاصطناعي.  ومن أجل المساهمة في رؤية المملكة 2030 ، أنشأنا فكرة تساهم في تطوير حلول للمرور السعودي وخدمة الوطن. وتساهم أيضا في انشاء مدن ذكية آمنة من خلال الاستفادة من التعلم العميق.  مازال المرور السعودي يعمل من أجل وضع حد للمخالفات المرورية وإيقاف الكثير من العادات الخطرة والتي انتشرت في الشوارع، ومن ابرز تلك العادات هي إزالة اللوح من المركبات، لذلك عملنا النموذج  لحل هذه المشكلة.     </vt:lpstr>
      <vt:lpstr>ببساطة، فكرة المشروع تحديد المركبة المخالفة من خلال تزويد الشوارع بكاميرات تقوم بتصوير السيارة عند مرورها وتحديد المركبة التي بدون لوحة، وربط الكاميرا بنظام بلاغات لأقرب سيارة مرور فور التقاطها. </vt:lpstr>
      <vt:lpstr>عرض تقديمي في PowerPoint</vt:lpstr>
      <vt:lpstr>فيديو توضيحي</vt:lpstr>
      <vt:lpstr>نبذة عن البيانات</vt:lpstr>
      <vt:lpstr>توضيح للعينة</vt:lpstr>
      <vt:lpstr>الخوارزميات</vt:lpstr>
      <vt:lpstr>نتائج النموذج </vt:lpstr>
      <vt:lpstr>تنبؤ لصور مركبات</vt:lpstr>
      <vt:lpstr>عرض تقديمي في PowerPoint</vt:lpstr>
      <vt:lpstr>الإستنتاج</vt:lpstr>
      <vt:lpstr>الخطة المستقبلية للمشروع</vt:lpstr>
      <vt:lpstr>المشاريع المستقبلية</vt:lpstr>
      <vt:lpstr>شكرًا لكم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"رصد المركبة بدون لوحة"</dc:title>
  <dc:creator>Maha</dc:creator>
  <cp:lastModifiedBy>Maha Saad Eidah Aladwani</cp:lastModifiedBy>
  <cp:revision>2</cp:revision>
  <dcterms:modified xsi:type="dcterms:W3CDTF">2022-01-20T10:42:41Z</dcterms:modified>
</cp:coreProperties>
</file>